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57" r:id="rId4"/>
    <p:sldId id="258" r:id="rId5"/>
    <p:sldId id="259" r:id="rId6"/>
    <p:sldId id="260" r:id="rId7"/>
    <p:sldId id="261" r:id="rId8"/>
    <p:sldId id="262" r:id="rId9"/>
    <p:sldId id="263" r:id="rId10"/>
    <p:sldId id="270" r:id="rId11"/>
    <p:sldId id="271" r:id="rId12"/>
    <p:sldId id="265" r:id="rId13"/>
    <p:sldId id="266" r:id="rId14"/>
    <p:sldId id="269" r:id="rId15"/>
    <p:sldId id="267" r:id="rId16"/>
    <p:sldId id="268" r:id="rId17"/>
    <p:sldId id="272" r:id="rId18"/>
    <p:sldId id="273" r:id="rId19"/>
    <p:sldId id="274"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5597"/>
    <a:srgbClr val="DC0300"/>
    <a:srgbClr val="FFFFFF"/>
    <a:srgbClr val="2F3D66"/>
    <a:srgbClr val="373D63"/>
    <a:srgbClr val="4472C4"/>
    <a:srgbClr val="F3EC20"/>
    <a:srgbClr val="3B5BA8"/>
    <a:srgbClr val="EC40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6" autoAdjust="0"/>
    <p:restoredTop sz="94660"/>
  </p:normalViewPr>
  <p:slideViewPr>
    <p:cSldViewPr snapToGrid="0">
      <p:cViewPr varScale="1">
        <p:scale>
          <a:sx n="162" d="100"/>
          <a:sy n="162" d="100"/>
        </p:scale>
        <p:origin x="100" y="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ÜCHER Patrick" userId="S::brupa530@365.education.lu::fbc39f09-5e92-4ac6-9cbf-d5575c4486dc" providerId="AD" clId="Web-{4F73B083-5C00-42B2-8270-9F5FA84025AD}"/>
    <pc:docChg chg="addSld modSld">
      <pc:chgData name="BRÜCHER Patrick" userId="S::brupa530@365.education.lu::fbc39f09-5e92-4ac6-9cbf-d5575c4486dc" providerId="AD" clId="Web-{4F73B083-5C00-42B2-8270-9F5FA84025AD}" dt="2021-10-12T08:38:57.991" v="91"/>
      <pc:docMkLst>
        <pc:docMk/>
      </pc:docMkLst>
      <pc:sldChg chg="addSp delSp modSp add replId">
        <pc:chgData name="BRÜCHER Patrick" userId="S::brupa530@365.education.lu::fbc39f09-5e92-4ac6-9cbf-d5575c4486dc" providerId="AD" clId="Web-{4F73B083-5C00-42B2-8270-9F5FA84025AD}" dt="2021-10-12T08:38:57.991" v="91"/>
        <pc:sldMkLst>
          <pc:docMk/>
          <pc:sldMk cId="1224605194" sldId="275"/>
        </pc:sldMkLst>
        <pc:spChg chg="add del mod">
          <ac:chgData name="BRÜCHER Patrick" userId="S::brupa530@365.education.lu::fbc39f09-5e92-4ac6-9cbf-d5575c4486dc" providerId="AD" clId="Web-{4F73B083-5C00-42B2-8270-9F5FA84025AD}" dt="2021-10-12T08:34:50.735" v="26"/>
          <ac:spMkLst>
            <pc:docMk/>
            <pc:sldMk cId="1224605194" sldId="275"/>
            <ac:spMk id="2" creationId="{05A0B055-9A63-4972-937F-508462225B9D}"/>
          </ac:spMkLst>
        </pc:spChg>
        <pc:spChg chg="mod">
          <ac:chgData name="BRÜCHER Patrick" userId="S::brupa530@365.education.lu::fbc39f09-5e92-4ac6-9cbf-d5575c4486dc" providerId="AD" clId="Web-{4F73B083-5C00-42B2-8270-9F5FA84025AD}" dt="2021-10-12T08:32:29.512" v="14" actId="20577"/>
          <ac:spMkLst>
            <pc:docMk/>
            <pc:sldMk cId="1224605194" sldId="275"/>
            <ac:spMk id="3" creationId="{4DB28630-060B-4756-A736-6D9D28630610}"/>
          </ac:spMkLst>
        </pc:spChg>
        <pc:spChg chg="add mod">
          <ac:chgData name="BRÜCHER Patrick" userId="S::brupa530@365.education.lu::fbc39f09-5e92-4ac6-9cbf-d5575c4486dc" providerId="AD" clId="Web-{4F73B083-5C00-42B2-8270-9F5FA84025AD}" dt="2021-10-12T08:37:36.051" v="77" actId="20577"/>
          <ac:spMkLst>
            <pc:docMk/>
            <pc:sldMk cId="1224605194" sldId="275"/>
            <ac:spMk id="4" creationId="{89C0F53E-536C-414F-9C91-4E314DD5B10A}"/>
          </ac:spMkLst>
        </pc:spChg>
        <pc:spChg chg="add mod">
          <ac:chgData name="BRÜCHER Patrick" userId="S::brupa530@365.education.lu::fbc39f09-5e92-4ac6-9cbf-d5575c4486dc" providerId="AD" clId="Web-{4F73B083-5C00-42B2-8270-9F5FA84025AD}" dt="2021-10-12T08:38:05.865" v="89" actId="1076"/>
          <ac:spMkLst>
            <pc:docMk/>
            <pc:sldMk cId="1224605194" sldId="275"/>
            <ac:spMk id="6" creationId="{E3C90E66-A02F-4BCB-92C2-16FB60663799}"/>
          </ac:spMkLst>
        </pc:spChg>
        <pc:spChg chg="add mod">
          <ac:chgData name="BRÜCHER Patrick" userId="S::brupa530@365.education.lu::fbc39f09-5e92-4ac6-9cbf-d5575c4486dc" providerId="AD" clId="Web-{4F73B083-5C00-42B2-8270-9F5FA84025AD}" dt="2021-10-12T08:38:00.208" v="88" actId="20577"/>
          <ac:spMkLst>
            <pc:docMk/>
            <pc:sldMk cId="1224605194" sldId="275"/>
            <ac:spMk id="8" creationId="{D90EEBAE-7217-4F89-B8B7-8A8D8DCB20FC}"/>
          </ac:spMkLst>
        </pc:spChg>
        <pc:picChg chg="del">
          <ac:chgData name="BRÜCHER Patrick" userId="S::brupa530@365.education.lu::fbc39f09-5e92-4ac6-9cbf-d5575c4486dc" providerId="AD" clId="Web-{4F73B083-5C00-42B2-8270-9F5FA84025AD}" dt="2021-10-12T08:32:16.949" v="1"/>
          <ac:picMkLst>
            <pc:docMk/>
            <pc:sldMk cId="1224605194" sldId="275"/>
            <ac:picMk id="7" creationId="{B4EB5459-9108-49EC-9A46-38FD0F8CB09C}"/>
          </ac:picMkLst>
        </pc:picChg>
        <pc:picChg chg="del">
          <ac:chgData name="BRÜCHER Patrick" userId="S::brupa530@365.education.lu::fbc39f09-5e92-4ac6-9cbf-d5575c4486dc" providerId="AD" clId="Web-{4F73B083-5C00-42B2-8270-9F5FA84025AD}" dt="2021-10-12T08:32:17.715" v="2"/>
          <ac:picMkLst>
            <pc:docMk/>
            <pc:sldMk cId="1224605194" sldId="275"/>
            <ac:picMk id="9" creationId="{B394337E-A658-4E54-82AF-162612B480CB}"/>
          </ac:picMkLst>
        </pc:picChg>
        <pc:picChg chg="add del mod">
          <ac:chgData name="BRÜCHER Patrick" userId="S::brupa530@365.education.lu::fbc39f09-5e92-4ac6-9cbf-d5575c4486dc" providerId="AD" clId="Web-{4F73B083-5C00-42B2-8270-9F5FA84025AD}" dt="2021-10-12T08:38:57.991" v="91"/>
          <ac:picMkLst>
            <pc:docMk/>
            <pc:sldMk cId="1224605194" sldId="275"/>
            <ac:picMk id="10" creationId="{9053F25D-F5C7-4FEA-952E-61974CF541C7}"/>
          </ac:picMkLst>
        </pc:picChg>
      </pc:sldChg>
    </pc:docChg>
  </pc:docChgLst>
  <pc:docChgLst>
    <pc:chgData name="Patrick BRÜCHER" userId="fbc39f09-5e92-4ac6-9cbf-d5575c4486dc" providerId="ADAL" clId="{A3BE4563-9ECB-4957-B1EC-1BB0CEF84716}"/>
    <pc:docChg chg="undo custSel addSld modSld sldOrd">
      <pc:chgData name="Patrick BRÜCHER" userId="fbc39f09-5e92-4ac6-9cbf-d5575c4486dc" providerId="ADAL" clId="{A3BE4563-9ECB-4957-B1EC-1BB0CEF84716}" dt="2021-10-04T18:58:45.649" v="1377" actId="14100"/>
      <pc:docMkLst>
        <pc:docMk/>
      </pc:docMkLst>
      <pc:sldChg chg="addSp modSp mod ord modAnim">
        <pc:chgData name="Patrick BRÜCHER" userId="fbc39f09-5e92-4ac6-9cbf-d5575c4486dc" providerId="ADAL" clId="{A3BE4563-9ECB-4957-B1EC-1BB0CEF84716}" dt="2021-09-27T15:07:57.944" v="43"/>
        <pc:sldMkLst>
          <pc:docMk/>
          <pc:sldMk cId="4249604838" sldId="265"/>
        </pc:sldMkLst>
        <pc:spChg chg="add mod">
          <ac:chgData name="Patrick BRÜCHER" userId="fbc39f09-5e92-4ac6-9cbf-d5575c4486dc" providerId="ADAL" clId="{A3BE4563-9ECB-4957-B1EC-1BB0CEF84716}" dt="2021-09-27T15:07:55.823" v="42" actId="1076"/>
          <ac:spMkLst>
            <pc:docMk/>
            <pc:sldMk cId="4249604838" sldId="265"/>
            <ac:spMk id="21" creationId="{4D608288-DC5A-414C-9FCF-A29FEC248C26}"/>
          </ac:spMkLst>
        </pc:spChg>
      </pc:sldChg>
      <pc:sldChg chg="addSp delSp modSp add mod delAnim modAnim">
        <pc:chgData name="Patrick BRÜCHER" userId="fbc39f09-5e92-4ac6-9cbf-d5575c4486dc" providerId="ADAL" clId="{A3BE4563-9ECB-4957-B1EC-1BB0CEF84716}" dt="2021-09-30T17:39:36.663" v="829" actId="1076"/>
        <pc:sldMkLst>
          <pc:docMk/>
          <pc:sldMk cId="421614808" sldId="272"/>
        </pc:sldMkLst>
        <pc:spChg chg="mod">
          <ac:chgData name="Patrick BRÜCHER" userId="fbc39f09-5e92-4ac6-9cbf-d5575c4486dc" providerId="ADAL" clId="{A3BE4563-9ECB-4957-B1EC-1BB0CEF84716}" dt="2021-09-30T17:27:46.877" v="63" actId="20577"/>
          <ac:spMkLst>
            <pc:docMk/>
            <pc:sldMk cId="421614808" sldId="272"/>
            <ac:spMk id="3" creationId="{4DB28630-060B-4756-A736-6D9D28630610}"/>
          </ac:spMkLst>
        </pc:spChg>
        <pc:spChg chg="del mod">
          <ac:chgData name="Patrick BRÜCHER" userId="fbc39f09-5e92-4ac6-9cbf-d5575c4486dc" providerId="ADAL" clId="{A3BE4563-9ECB-4957-B1EC-1BB0CEF84716}" dt="2021-09-30T17:27:35.983" v="47" actId="478"/>
          <ac:spMkLst>
            <pc:docMk/>
            <pc:sldMk cId="421614808" sldId="272"/>
            <ac:spMk id="7" creationId="{B804E2D4-FA92-48AD-BB75-8BD91ACA7DCC}"/>
          </ac:spMkLst>
        </pc:spChg>
        <pc:spChg chg="add mod">
          <ac:chgData name="Patrick BRÜCHER" userId="fbc39f09-5e92-4ac6-9cbf-d5575c4486dc" providerId="ADAL" clId="{A3BE4563-9ECB-4957-B1EC-1BB0CEF84716}" dt="2021-09-30T17:39:36.663" v="829" actId="1076"/>
          <ac:spMkLst>
            <pc:docMk/>
            <pc:sldMk cId="421614808" sldId="272"/>
            <ac:spMk id="10" creationId="{C23D3670-B776-46A5-B96C-504F6681DF30}"/>
          </ac:spMkLst>
        </pc:spChg>
        <pc:spChg chg="add del">
          <ac:chgData name="Patrick BRÜCHER" userId="fbc39f09-5e92-4ac6-9cbf-d5575c4486dc" providerId="ADAL" clId="{A3BE4563-9ECB-4957-B1EC-1BB0CEF84716}" dt="2021-09-30T17:27:51.544" v="65" actId="22"/>
          <ac:spMkLst>
            <pc:docMk/>
            <pc:sldMk cId="421614808" sldId="272"/>
            <ac:spMk id="17" creationId="{C283C535-893A-4138-96C4-1BA2B1FDCE95}"/>
          </ac:spMkLst>
        </pc:spChg>
        <pc:spChg chg="add mod">
          <ac:chgData name="Patrick BRÜCHER" userId="fbc39f09-5e92-4ac6-9cbf-d5575c4486dc" providerId="ADAL" clId="{A3BE4563-9ECB-4957-B1EC-1BB0CEF84716}" dt="2021-09-30T17:39:31.857" v="828" actId="20577"/>
          <ac:spMkLst>
            <pc:docMk/>
            <pc:sldMk cId="421614808" sldId="272"/>
            <ac:spMk id="19" creationId="{DD2F8EFD-D85C-46D8-B7BF-054F86E3CEC2}"/>
          </ac:spMkLst>
        </pc:spChg>
        <pc:spChg chg="del">
          <ac:chgData name="Patrick BRÜCHER" userId="fbc39f09-5e92-4ac6-9cbf-d5575c4486dc" providerId="ADAL" clId="{A3BE4563-9ECB-4957-B1EC-1BB0CEF84716}" dt="2021-09-30T17:27:36.658" v="48" actId="478"/>
          <ac:spMkLst>
            <pc:docMk/>
            <pc:sldMk cId="421614808" sldId="272"/>
            <ac:spMk id="21" creationId="{6B6424D8-E456-418A-8653-EA98DBC56B29}"/>
          </ac:spMkLst>
        </pc:spChg>
        <pc:spChg chg="add del">
          <ac:chgData name="Patrick BRÜCHER" userId="fbc39f09-5e92-4ac6-9cbf-d5575c4486dc" providerId="ADAL" clId="{A3BE4563-9ECB-4957-B1EC-1BB0CEF84716}" dt="2021-09-30T17:28:43.566" v="83" actId="478"/>
          <ac:spMkLst>
            <pc:docMk/>
            <pc:sldMk cId="421614808" sldId="272"/>
            <ac:spMk id="22" creationId="{5A96C43E-7871-4CC0-AD59-096F475BFEC0}"/>
          </ac:spMkLst>
        </pc:spChg>
        <pc:spChg chg="add mod">
          <ac:chgData name="Patrick BRÜCHER" userId="fbc39f09-5e92-4ac6-9cbf-d5575c4486dc" providerId="ADAL" clId="{A3BE4563-9ECB-4957-B1EC-1BB0CEF84716}" dt="2021-09-30T17:37:40.737" v="732" actId="1076"/>
          <ac:spMkLst>
            <pc:docMk/>
            <pc:sldMk cId="421614808" sldId="272"/>
            <ac:spMk id="23" creationId="{AAE1F377-FC7E-43F8-BB2A-FC58ED8E4C6A}"/>
          </ac:spMkLst>
        </pc:spChg>
        <pc:spChg chg="del">
          <ac:chgData name="Patrick BRÜCHER" userId="fbc39f09-5e92-4ac6-9cbf-d5575c4486dc" providerId="ADAL" clId="{A3BE4563-9ECB-4957-B1EC-1BB0CEF84716}" dt="2021-09-30T17:27:37.721" v="49" actId="478"/>
          <ac:spMkLst>
            <pc:docMk/>
            <pc:sldMk cId="421614808" sldId="272"/>
            <ac:spMk id="24" creationId="{A6626558-4971-438D-8E88-D527A9E60DCD}"/>
          </ac:spMkLst>
        </pc:spChg>
        <pc:spChg chg="add mod">
          <ac:chgData name="Patrick BRÜCHER" userId="fbc39f09-5e92-4ac6-9cbf-d5575c4486dc" providerId="ADAL" clId="{A3BE4563-9ECB-4957-B1EC-1BB0CEF84716}" dt="2021-09-30T17:37:40.737" v="732" actId="1076"/>
          <ac:spMkLst>
            <pc:docMk/>
            <pc:sldMk cId="421614808" sldId="272"/>
            <ac:spMk id="25" creationId="{063C4E77-594A-43CC-95E2-A434C9EB5AFB}"/>
          </ac:spMkLst>
        </pc:spChg>
        <pc:picChg chg="del">
          <ac:chgData name="Patrick BRÜCHER" userId="fbc39f09-5e92-4ac6-9cbf-d5575c4486dc" providerId="ADAL" clId="{A3BE4563-9ECB-4957-B1EC-1BB0CEF84716}" dt="2021-09-30T17:27:34.327" v="45" actId="478"/>
          <ac:picMkLst>
            <pc:docMk/>
            <pc:sldMk cId="421614808" sldId="272"/>
            <ac:picMk id="2" creationId="{756527A6-4655-4925-953E-06E12E599CC9}"/>
          </ac:picMkLst>
        </pc:picChg>
        <pc:picChg chg="del">
          <ac:chgData name="Patrick BRÜCHER" userId="fbc39f09-5e92-4ac6-9cbf-d5575c4486dc" providerId="ADAL" clId="{A3BE4563-9ECB-4957-B1EC-1BB0CEF84716}" dt="2021-09-30T17:27:38.740" v="50" actId="478"/>
          <ac:picMkLst>
            <pc:docMk/>
            <pc:sldMk cId="421614808" sldId="272"/>
            <ac:picMk id="26" creationId="{BF838D8B-CDB6-442F-9166-1CF2FC12A012}"/>
          </ac:picMkLst>
        </pc:picChg>
      </pc:sldChg>
      <pc:sldChg chg="addSp delSp modSp add mod modAnim">
        <pc:chgData name="Patrick BRÜCHER" userId="fbc39f09-5e92-4ac6-9cbf-d5575c4486dc" providerId="ADAL" clId="{A3BE4563-9ECB-4957-B1EC-1BB0CEF84716}" dt="2021-09-30T17:46:37.433" v="1361"/>
        <pc:sldMkLst>
          <pc:docMk/>
          <pc:sldMk cId="1802879533" sldId="273"/>
        </pc:sldMkLst>
        <pc:spChg chg="add mod">
          <ac:chgData name="Patrick BRÜCHER" userId="fbc39f09-5e92-4ac6-9cbf-d5575c4486dc" providerId="ADAL" clId="{A3BE4563-9ECB-4957-B1EC-1BB0CEF84716}" dt="2021-09-30T17:46:18.297" v="1356" actId="1036"/>
          <ac:spMkLst>
            <pc:docMk/>
            <pc:sldMk cId="1802879533" sldId="273"/>
            <ac:spMk id="2" creationId="{8ACFF481-338D-467B-8E01-83556864A9C6}"/>
          </ac:spMkLst>
        </pc:spChg>
        <pc:spChg chg="add mod">
          <ac:chgData name="Patrick BRÜCHER" userId="fbc39f09-5e92-4ac6-9cbf-d5575c4486dc" providerId="ADAL" clId="{A3BE4563-9ECB-4957-B1EC-1BB0CEF84716}" dt="2021-09-30T17:46:18.297" v="1356" actId="1036"/>
          <ac:spMkLst>
            <pc:docMk/>
            <pc:sldMk cId="1802879533" sldId="273"/>
            <ac:spMk id="4" creationId="{1672459E-DC04-49AD-B83D-37DF4F3F1C11}"/>
          </ac:spMkLst>
        </pc:spChg>
        <pc:spChg chg="add mod">
          <ac:chgData name="Patrick BRÜCHER" userId="fbc39f09-5e92-4ac6-9cbf-d5575c4486dc" providerId="ADAL" clId="{A3BE4563-9ECB-4957-B1EC-1BB0CEF84716}" dt="2021-09-30T17:46:18.297" v="1356" actId="1036"/>
          <ac:spMkLst>
            <pc:docMk/>
            <pc:sldMk cId="1802879533" sldId="273"/>
            <ac:spMk id="14" creationId="{4B650AA9-BAE6-43C3-AA3A-6653E5D1B9C5}"/>
          </ac:spMkLst>
        </pc:spChg>
        <pc:spChg chg="add mod">
          <ac:chgData name="Patrick BRÜCHER" userId="fbc39f09-5e92-4ac6-9cbf-d5575c4486dc" providerId="ADAL" clId="{A3BE4563-9ECB-4957-B1EC-1BB0CEF84716}" dt="2021-09-30T17:46:18.297" v="1356" actId="1036"/>
          <ac:spMkLst>
            <pc:docMk/>
            <pc:sldMk cId="1802879533" sldId="273"/>
            <ac:spMk id="16" creationId="{E065E239-A933-4830-B13B-379726D0CAAB}"/>
          </ac:spMkLst>
        </pc:spChg>
        <pc:spChg chg="add mod">
          <ac:chgData name="Patrick BRÜCHER" userId="fbc39f09-5e92-4ac6-9cbf-d5575c4486dc" providerId="ADAL" clId="{A3BE4563-9ECB-4957-B1EC-1BB0CEF84716}" dt="2021-09-30T17:46:18.297" v="1356" actId="1036"/>
          <ac:spMkLst>
            <pc:docMk/>
            <pc:sldMk cId="1802879533" sldId="273"/>
            <ac:spMk id="17" creationId="{B918D007-C132-4379-80F9-5AC2D058A7FE}"/>
          </ac:spMkLst>
        </pc:spChg>
        <pc:spChg chg="add mod">
          <ac:chgData name="Patrick BRÜCHER" userId="fbc39f09-5e92-4ac6-9cbf-d5575c4486dc" providerId="ADAL" clId="{A3BE4563-9ECB-4957-B1EC-1BB0CEF84716}" dt="2021-09-30T17:46:18.297" v="1356" actId="1036"/>
          <ac:spMkLst>
            <pc:docMk/>
            <pc:sldMk cId="1802879533" sldId="273"/>
            <ac:spMk id="18" creationId="{09F3581F-4866-48E5-8E50-443DF88F87E0}"/>
          </ac:spMkLst>
        </pc:spChg>
        <pc:spChg chg="del">
          <ac:chgData name="Patrick BRÜCHER" userId="fbc39f09-5e92-4ac6-9cbf-d5575c4486dc" providerId="ADAL" clId="{A3BE4563-9ECB-4957-B1EC-1BB0CEF84716}" dt="2021-09-30T17:28:41.425" v="82" actId="478"/>
          <ac:spMkLst>
            <pc:docMk/>
            <pc:sldMk cId="1802879533" sldId="273"/>
            <ac:spMk id="19" creationId="{DD2F8EFD-D85C-46D8-B7BF-054F86E3CEC2}"/>
          </ac:spMkLst>
        </pc:spChg>
        <pc:spChg chg="mod">
          <ac:chgData name="Patrick BRÜCHER" userId="fbc39f09-5e92-4ac6-9cbf-d5575c4486dc" providerId="ADAL" clId="{A3BE4563-9ECB-4957-B1EC-1BB0CEF84716}" dt="2021-09-30T17:46:18.297" v="1356" actId="1036"/>
          <ac:spMkLst>
            <pc:docMk/>
            <pc:sldMk cId="1802879533" sldId="273"/>
            <ac:spMk id="22" creationId="{5A96C43E-7871-4CC0-AD59-096F475BFEC0}"/>
          </ac:spMkLst>
        </pc:spChg>
      </pc:sldChg>
      <pc:sldChg chg="addSp delSp modSp add mod delAnim">
        <pc:chgData name="Patrick BRÜCHER" userId="fbc39f09-5e92-4ac6-9cbf-d5575c4486dc" providerId="ADAL" clId="{A3BE4563-9ECB-4957-B1EC-1BB0CEF84716}" dt="2021-10-04T18:58:45.649" v="1377" actId="14100"/>
        <pc:sldMkLst>
          <pc:docMk/>
          <pc:sldMk cId="1653349045" sldId="274"/>
        </pc:sldMkLst>
        <pc:spChg chg="del">
          <ac:chgData name="Patrick BRÜCHER" userId="fbc39f09-5e92-4ac6-9cbf-d5575c4486dc" providerId="ADAL" clId="{A3BE4563-9ECB-4957-B1EC-1BB0CEF84716}" dt="2021-10-04T18:57:49.482" v="1365" actId="478"/>
          <ac:spMkLst>
            <pc:docMk/>
            <pc:sldMk cId="1653349045" sldId="274"/>
            <ac:spMk id="2" creationId="{8ACFF481-338D-467B-8E01-83556864A9C6}"/>
          </ac:spMkLst>
        </pc:spChg>
        <pc:spChg chg="del">
          <ac:chgData name="Patrick BRÜCHER" userId="fbc39f09-5e92-4ac6-9cbf-d5575c4486dc" providerId="ADAL" clId="{A3BE4563-9ECB-4957-B1EC-1BB0CEF84716}" dt="2021-10-04T18:57:49.482" v="1365" actId="478"/>
          <ac:spMkLst>
            <pc:docMk/>
            <pc:sldMk cId="1653349045" sldId="274"/>
            <ac:spMk id="4" creationId="{1672459E-DC04-49AD-B83D-37DF4F3F1C11}"/>
          </ac:spMkLst>
        </pc:spChg>
        <pc:spChg chg="del">
          <ac:chgData name="Patrick BRÜCHER" userId="fbc39f09-5e92-4ac6-9cbf-d5575c4486dc" providerId="ADAL" clId="{A3BE4563-9ECB-4957-B1EC-1BB0CEF84716}" dt="2021-10-04T18:57:46.074" v="1363" actId="478"/>
          <ac:spMkLst>
            <pc:docMk/>
            <pc:sldMk cId="1653349045" sldId="274"/>
            <ac:spMk id="14" creationId="{4B650AA9-BAE6-43C3-AA3A-6653E5D1B9C5}"/>
          </ac:spMkLst>
        </pc:spChg>
        <pc:spChg chg="del">
          <ac:chgData name="Patrick BRÜCHER" userId="fbc39f09-5e92-4ac6-9cbf-d5575c4486dc" providerId="ADAL" clId="{A3BE4563-9ECB-4957-B1EC-1BB0CEF84716}" dt="2021-10-04T18:57:49.482" v="1365" actId="478"/>
          <ac:spMkLst>
            <pc:docMk/>
            <pc:sldMk cId="1653349045" sldId="274"/>
            <ac:spMk id="16" creationId="{E065E239-A933-4830-B13B-379726D0CAAB}"/>
          </ac:spMkLst>
        </pc:spChg>
        <pc:spChg chg="del">
          <ac:chgData name="Patrick BRÜCHER" userId="fbc39f09-5e92-4ac6-9cbf-d5575c4486dc" providerId="ADAL" clId="{A3BE4563-9ECB-4957-B1EC-1BB0CEF84716}" dt="2021-10-04T18:57:49.482" v="1365" actId="478"/>
          <ac:spMkLst>
            <pc:docMk/>
            <pc:sldMk cId="1653349045" sldId="274"/>
            <ac:spMk id="17" creationId="{B918D007-C132-4379-80F9-5AC2D058A7FE}"/>
          </ac:spMkLst>
        </pc:spChg>
        <pc:spChg chg="del">
          <ac:chgData name="Patrick BRÜCHER" userId="fbc39f09-5e92-4ac6-9cbf-d5575c4486dc" providerId="ADAL" clId="{A3BE4563-9ECB-4957-B1EC-1BB0CEF84716}" dt="2021-10-04T18:57:49.482" v="1365" actId="478"/>
          <ac:spMkLst>
            <pc:docMk/>
            <pc:sldMk cId="1653349045" sldId="274"/>
            <ac:spMk id="18" creationId="{09F3581F-4866-48E5-8E50-443DF88F87E0}"/>
          </ac:spMkLst>
        </pc:spChg>
        <pc:spChg chg="del">
          <ac:chgData name="Patrick BRÜCHER" userId="fbc39f09-5e92-4ac6-9cbf-d5575c4486dc" providerId="ADAL" clId="{A3BE4563-9ECB-4957-B1EC-1BB0CEF84716}" dt="2021-10-04T18:57:47.415" v="1364" actId="478"/>
          <ac:spMkLst>
            <pc:docMk/>
            <pc:sldMk cId="1653349045" sldId="274"/>
            <ac:spMk id="22" creationId="{5A96C43E-7871-4CC0-AD59-096F475BFEC0}"/>
          </ac:spMkLst>
        </pc:spChg>
        <pc:picChg chg="add mod">
          <ac:chgData name="Patrick BRÜCHER" userId="fbc39f09-5e92-4ac6-9cbf-d5575c4486dc" providerId="ADAL" clId="{A3BE4563-9ECB-4957-B1EC-1BB0CEF84716}" dt="2021-10-04T18:58:30.883" v="1376" actId="1076"/>
          <ac:picMkLst>
            <pc:docMk/>
            <pc:sldMk cId="1653349045" sldId="274"/>
            <ac:picMk id="7" creationId="{B4EB5459-9108-49EC-9A46-38FD0F8CB09C}"/>
          </ac:picMkLst>
        </pc:picChg>
        <pc:picChg chg="add mod">
          <ac:chgData name="Patrick BRÜCHER" userId="fbc39f09-5e92-4ac6-9cbf-d5575c4486dc" providerId="ADAL" clId="{A3BE4563-9ECB-4957-B1EC-1BB0CEF84716}" dt="2021-10-04T18:58:45.649" v="1377" actId="14100"/>
          <ac:picMkLst>
            <pc:docMk/>
            <pc:sldMk cId="1653349045" sldId="274"/>
            <ac:picMk id="9" creationId="{B394337E-A658-4E54-82AF-162612B480CB}"/>
          </ac:picMkLst>
        </pc:picChg>
      </pc:sldChg>
    </pc:docChg>
  </pc:docChgLst>
  <pc:docChgLst>
    <pc:chgData name="BRÜCHER Patrick" userId="fbc39f09-5e92-4ac6-9cbf-d5575c4486dc" providerId="ADAL" clId="{E924911D-053E-410C-9C90-620265DD9048}"/>
    <pc:docChg chg="modSld">
      <pc:chgData name="BRÜCHER Patrick" userId="fbc39f09-5e92-4ac6-9cbf-d5575c4486dc" providerId="ADAL" clId="{E924911D-053E-410C-9C90-620265DD9048}" dt="2022-09-20T19:43:32.089" v="3" actId="1076"/>
      <pc:docMkLst>
        <pc:docMk/>
      </pc:docMkLst>
      <pc:sldChg chg="modSp mod">
        <pc:chgData name="BRÜCHER Patrick" userId="fbc39f09-5e92-4ac6-9cbf-d5575c4486dc" providerId="ADAL" clId="{E924911D-053E-410C-9C90-620265DD9048}" dt="2022-09-18T19:57:01.796" v="2" actId="1076"/>
        <pc:sldMkLst>
          <pc:docMk/>
          <pc:sldMk cId="630541546" sldId="261"/>
        </pc:sldMkLst>
        <pc:spChg chg="mod">
          <ac:chgData name="BRÜCHER Patrick" userId="fbc39f09-5e92-4ac6-9cbf-d5575c4486dc" providerId="ADAL" clId="{E924911D-053E-410C-9C90-620265DD9048}" dt="2022-09-18T19:56:50.690" v="1" actId="20577"/>
          <ac:spMkLst>
            <pc:docMk/>
            <pc:sldMk cId="630541546" sldId="261"/>
            <ac:spMk id="27" creationId="{72E30E79-08B5-4810-A27E-E08F4DDD7247}"/>
          </ac:spMkLst>
        </pc:spChg>
        <pc:picChg chg="mod">
          <ac:chgData name="BRÜCHER Patrick" userId="fbc39f09-5e92-4ac6-9cbf-d5575c4486dc" providerId="ADAL" clId="{E924911D-053E-410C-9C90-620265DD9048}" dt="2022-09-18T19:57:01.796" v="2" actId="1076"/>
          <ac:picMkLst>
            <pc:docMk/>
            <pc:sldMk cId="630541546" sldId="261"/>
            <ac:picMk id="4098" creationId="{BB08EC1D-2217-44A4-BE37-19F898763CF2}"/>
          </ac:picMkLst>
        </pc:picChg>
      </pc:sldChg>
      <pc:sldChg chg="modSp mod">
        <pc:chgData name="BRÜCHER Patrick" userId="fbc39f09-5e92-4ac6-9cbf-d5575c4486dc" providerId="ADAL" clId="{E924911D-053E-410C-9C90-620265DD9048}" dt="2022-09-20T19:43:32.089" v="3" actId="1076"/>
        <pc:sldMkLst>
          <pc:docMk/>
          <pc:sldMk cId="2809276622" sldId="267"/>
        </pc:sldMkLst>
        <pc:spChg chg="mod">
          <ac:chgData name="BRÜCHER Patrick" userId="fbc39f09-5e92-4ac6-9cbf-d5575c4486dc" providerId="ADAL" clId="{E924911D-053E-410C-9C90-620265DD9048}" dt="2022-09-20T19:43:32.089" v="3" actId="1076"/>
          <ac:spMkLst>
            <pc:docMk/>
            <pc:sldMk cId="2809276622" sldId="267"/>
            <ac:spMk id="22" creationId="{959B0F6B-8F39-469C-BC3D-5AEB95642195}"/>
          </ac:spMkLst>
        </pc:spChg>
      </pc:sldChg>
    </pc:docChg>
  </pc:docChgLst>
  <pc:docChgLst>
    <pc:chgData name="BRÜCHER Patrick" userId="fbc39f09-5e92-4ac6-9cbf-d5575c4486dc" providerId="ADAL" clId="{8FA7040B-383F-BD40-99D3-645B99F934D2}"/>
    <pc:docChg chg="custSel modSld">
      <pc:chgData name="BRÜCHER Patrick" userId="fbc39f09-5e92-4ac6-9cbf-d5575c4486dc" providerId="ADAL" clId="{8FA7040B-383F-BD40-99D3-645B99F934D2}" dt="2022-09-28T08:17:06.612" v="3" actId="21"/>
      <pc:docMkLst>
        <pc:docMk/>
      </pc:docMkLst>
      <pc:sldChg chg="delSp modSp">
        <pc:chgData name="BRÜCHER Patrick" userId="fbc39f09-5e92-4ac6-9cbf-d5575c4486dc" providerId="ADAL" clId="{8FA7040B-383F-BD40-99D3-645B99F934D2}" dt="2022-09-28T08:17:06.612" v="3" actId="21"/>
        <pc:sldMkLst>
          <pc:docMk/>
          <pc:sldMk cId="3545020826" sldId="270"/>
        </pc:sldMkLst>
        <pc:spChg chg="del mod">
          <ac:chgData name="BRÜCHER Patrick" userId="fbc39f09-5e92-4ac6-9cbf-d5575c4486dc" providerId="ADAL" clId="{8FA7040B-383F-BD40-99D3-645B99F934D2}" dt="2022-09-28T08:17:02.331" v="2" actId="21"/>
          <ac:spMkLst>
            <pc:docMk/>
            <pc:sldMk cId="3545020826" sldId="270"/>
            <ac:spMk id="10" creationId="{2869168E-45C3-44DC-B620-1DD77D7CD967}"/>
          </ac:spMkLst>
        </pc:spChg>
        <pc:spChg chg="del">
          <ac:chgData name="BRÜCHER Patrick" userId="fbc39f09-5e92-4ac6-9cbf-d5575c4486dc" providerId="ADAL" clId="{8FA7040B-383F-BD40-99D3-645B99F934D2}" dt="2022-09-28T08:16:58.908" v="1" actId="21"/>
          <ac:spMkLst>
            <pc:docMk/>
            <pc:sldMk cId="3545020826" sldId="270"/>
            <ac:spMk id="27" creationId="{DF306476-B7EC-47CE-B076-66FCC98D52F5}"/>
          </ac:spMkLst>
        </pc:spChg>
        <pc:spChg chg="del">
          <ac:chgData name="BRÜCHER Patrick" userId="fbc39f09-5e92-4ac6-9cbf-d5575c4486dc" providerId="ADAL" clId="{8FA7040B-383F-BD40-99D3-645B99F934D2}" dt="2022-09-28T08:17:06.612" v="3" actId="21"/>
          <ac:spMkLst>
            <pc:docMk/>
            <pc:sldMk cId="3545020826" sldId="270"/>
            <ac:spMk id="28" creationId="{7D6D29FF-A86C-431D-9DCA-A02CC6E944E1}"/>
          </ac:spMkLst>
        </pc:spChg>
      </pc:sldChg>
    </pc:docChg>
  </pc:docChgLst>
  <pc:docChgLst>
    <pc:chgData name="Patrick BRÜCHER" userId="fbc39f09-5e92-4ac6-9cbf-d5575c4486dc" providerId="ADAL" clId="{6B77BD45-7ED7-41AF-8D9C-3E0C8A270AA9}"/>
    <pc:docChg chg="undo custSel modSld">
      <pc:chgData name="Patrick BRÜCHER" userId="fbc39f09-5e92-4ac6-9cbf-d5575c4486dc" providerId="ADAL" clId="{6B77BD45-7ED7-41AF-8D9C-3E0C8A270AA9}" dt="2021-11-07T17:06:27.240" v="51" actId="478"/>
      <pc:docMkLst>
        <pc:docMk/>
      </pc:docMkLst>
      <pc:sldChg chg="addSp delSp modSp mod addAnim delAnim">
        <pc:chgData name="Patrick BRÜCHER" userId="fbc39f09-5e92-4ac6-9cbf-d5575c4486dc" providerId="ADAL" clId="{6B77BD45-7ED7-41AF-8D9C-3E0C8A270AA9}" dt="2021-11-07T17:06:27.240" v="51" actId="478"/>
        <pc:sldMkLst>
          <pc:docMk/>
          <pc:sldMk cId="417003416" sldId="256"/>
        </pc:sldMkLst>
        <pc:spChg chg="mod">
          <ac:chgData name="Patrick BRÜCHER" userId="fbc39f09-5e92-4ac6-9cbf-d5575c4486dc" providerId="ADAL" clId="{6B77BD45-7ED7-41AF-8D9C-3E0C8A270AA9}" dt="2021-11-07T17:06:26.397" v="50" actId="20577"/>
          <ac:spMkLst>
            <pc:docMk/>
            <pc:sldMk cId="417003416" sldId="256"/>
            <ac:spMk id="3" creationId="{4DB28630-060B-4756-A736-6D9D28630610}"/>
          </ac:spMkLst>
        </pc:spChg>
        <pc:grpChg chg="mod">
          <ac:chgData name="Patrick BRÜCHER" userId="fbc39f09-5e92-4ac6-9cbf-d5575c4486dc" providerId="ADAL" clId="{6B77BD45-7ED7-41AF-8D9C-3E0C8A270AA9}" dt="2021-11-07T17:06:23.527" v="41" actId="1036"/>
          <ac:grpSpMkLst>
            <pc:docMk/>
            <pc:sldMk cId="417003416" sldId="256"/>
            <ac:grpSpMk id="5" creationId="{621D06D6-E6E5-4CCB-963D-2FFEBFB94627}"/>
          </ac:grpSpMkLst>
        </pc:grpChg>
        <pc:picChg chg="add del mod">
          <ac:chgData name="Patrick BRÜCHER" userId="fbc39f09-5e92-4ac6-9cbf-d5575c4486dc" providerId="ADAL" clId="{6B77BD45-7ED7-41AF-8D9C-3E0C8A270AA9}" dt="2021-11-07T17:06:25.110" v="46" actId="1076"/>
          <ac:picMkLst>
            <pc:docMk/>
            <pc:sldMk cId="417003416" sldId="256"/>
            <ac:picMk id="2" creationId="{55347C8D-7A0E-4E45-BB37-4E5246BD7C23}"/>
          </ac:picMkLst>
        </pc:picChg>
        <pc:picChg chg="add del">
          <ac:chgData name="Patrick BRÜCHER" userId="fbc39f09-5e92-4ac6-9cbf-d5575c4486dc" providerId="ADAL" clId="{6B77BD45-7ED7-41AF-8D9C-3E0C8A270AA9}" dt="2021-11-07T17:06:27.240" v="51" actId="478"/>
          <ac:picMkLst>
            <pc:docMk/>
            <pc:sldMk cId="417003416" sldId="256"/>
            <ac:picMk id="1026" creationId="{0B77FC95-8A1B-46BA-8AB0-25F41C46880C}"/>
          </ac:picMkLst>
        </pc:picChg>
        <pc:picChg chg="add del">
          <ac:chgData name="Patrick BRÜCHER" userId="fbc39f09-5e92-4ac6-9cbf-d5575c4486dc" providerId="ADAL" clId="{6B77BD45-7ED7-41AF-8D9C-3E0C8A270AA9}" dt="2021-11-07T17:06:24.764" v="45" actId="478"/>
          <ac:picMkLst>
            <pc:docMk/>
            <pc:sldMk cId="417003416" sldId="256"/>
            <ac:picMk id="3074" creationId="{5C27FC80-3F83-4A27-A298-591FBEE0B21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86A2E-727B-461E-990C-76DFBDC201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D48534-5811-4392-8656-18605F15DC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7ED4D1-E877-4701-9F76-D084E68B6EFC}"/>
              </a:ext>
            </a:extLst>
          </p:cNvPr>
          <p:cNvSpPr>
            <a:spLocks noGrp="1"/>
          </p:cNvSpPr>
          <p:nvPr>
            <p:ph type="dt" sz="half" idx="10"/>
          </p:nvPr>
        </p:nvSpPr>
        <p:spPr/>
        <p:txBody>
          <a:bodyPr/>
          <a:lstStyle/>
          <a:p>
            <a:fld id="{F5147D7F-B4A9-4837-B6F1-7F4C1DCF0BB9}" type="datetimeFigureOut">
              <a:rPr lang="en-US" smtClean="0"/>
              <a:t>9/28/22</a:t>
            </a:fld>
            <a:endParaRPr lang="en-US"/>
          </a:p>
        </p:txBody>
      </p:sp>
      <p:sp>
        <p:nvSpPr>
          <p:cNvPr id="5" name="Footer Placeholder 4">
            <a:extLst>
              <a:ext uri="{FF2B5EF4-FFF2-40B4-BE49-F238E27FC236}">
                <a16:creationId xmlns:a16="http://schemas.microsoft.com/office/drawing/2014/main" id="{A83A6872-9917-4EBF-84DB-B346EDBDF7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38E04-2D14-4FC8-B92A-40BCCC9B45B3}"/>
              </a:ext>
            </a:extLst>
          </p:cNvPr>
          <p:cNvSpPr>
            <a:spLocks noGrp="1"/>
          </p:cNvSpPr>
          <p:nvPr>
            <p:ph type="sldNum" sz="quarter" idx="12"/>
          </p:nvPr>
        </p:nvSpPr>
        <p:spPr/>
        <p:txBody>
          <a:bodyPr/>
          <a:lstStyle/>
          <a:p>
            <a:fld id="{80D19C9D-CD6C-4402-B7E2-B24469448C42}" type="slidenum">
              <a:rPr lang="en-US" smtClean="0"/>
              <a:t>‹#›</a:t>
            </a:fld>
            <a:endParaRPr lang="en-US"/>
          </a:p>
        </p:txBody>
      </p:sp>
    </p:spTree>
    <p:extLst>
      <p:ext uri="{BB962C8B-B14F-4D97-AF65-F5344CB8AC3E}">
        <p14:creationId xmlns:p14="http://schemas.microsoft.com/office/powerpoint/2010/main" val="1058469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4530F-4E85-4CE4-810B-EC2E2012DC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A7CED6-3A0B-491B-A675-CDF8C9871E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130BF-E87D-4B56-8BEA-7AD8E0078889}"/>
              </a:ext>
            </a:extLst>
          </p:cNvPr>
          <p:cNvSpPr>
            <a:spLocks noGrp="1"/>
          </p:cNvSpPr>
          <p:nvPr>
            <p:ph type="dt" sz="half" idx="10"/>
          </p:nvPr>
        </p:nvSpPr>
        <p:spPr/>
        <p:txBody>
          <a:bodyPr/>
          <a:lstStyle/>
          <a:p>
            <a:fld id="{F5147D7F-B4A9-4837-B6F1-7F4C1DCF0BB9}" type="datetimeFigureOut">
              <a:rPr lang="en-US" smtClean="0"/>
              <a:t>9/28/22</a:t>
            </a:fld>
            <a:endParaRPr lang="en-US"/>
          </a:p>
        </p:txBody>
      </p:sp>
      <p:sp>
        <p:nvSpPr>
          <p:cNvPr id="5" name="Footer Placeholder 4">
            <a:extLst>
              <a:ext uri="{FF2B5EF4-FFF2-40B4-BE49-F238E27FC236}">
                <a16:creationId xmlns:a16="http://schemas.microsoft.com/office/drawing/2014/main" id="{BD851F5D-2601-4621-8B1B-2F350446E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8CE600-468F-44AA-8054-38B3E558261A}"/>
              </a:ext>
            </a:extLst>
          </p:cNvPr>
          <p:cNvSpPr>
            <a:spLocks noGrp="1"/>
          </p:cNvSpPr>
          <p:nvPr>
            <p:ph type="sldNum" sz="quarter" idx="12"/>
          </p:nvPr>
        </p:nvSpPr>
        <p:spPr/>
        <p:txBody>
          <a:bodyPr/>
          <a:lstStyle/>
          <a:p>
            <a:fld id="{80D19C9D-CD6C-4402-B7E2-B24469448C42}" type="slidenum">
              <a:rPr lang="en-US" smtClean="0"/>
              <a:t>‹#›</a:t>
            </a:fld>
            <a:endParaRPr lang="en-US"/>
          </a:p>
        </p:txBody>
      </p:sp>
    </p:spTree>
    <p:extLst>
      <p:ext uri="{BB962C8B-B14F-4D97-AF65-F5344CB8AC3E}">
        <p14:creationId xmlns:p14="http://schemas.microsoft.com/office/powerpoint/2010/main" val="805422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7D112C-F9F7-4A73-829E-4F81881D10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A34AEC-0B96-4FD5-8DA0-CFADF5603A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B0E385-36C5-450C-B19B-4D7EB5C5FE1A}"/>
              </a:ext>
            </a:extLst>
          </p:cNvPr>
          <p:cNvSpPr>
            <a:spLocks noGrp="1"/>
          </p:cNvSpPr>
          <p:nvPr>
            <p:ph type="dt" sz="half" idx="10"/>
          </p:nvPr>
        </p:nvSpPr>
        <p:spPr/>
        <p:txBody>
          <a:bodyPr/>
          <a:lstStyle/>
          <a:p>
            <a:fld id="{F5147D7F-B4A9-4837-B6F1-7F4C1DCF0BB9}" type="datetimeFigureOut">
              <a:rPr lang="en-US" smtClean="0"/>
              <a:t>9/28/22</a:t>
            </a:fld>
            <a:endParaRPr lang="en-US"/>
          </a:p>
        </p:txBody>
      </p:sp>
      <p:sp>
        <p:nvSpPr>
          <p:cNvPr id="5" name="Footer Placeholder 4">
            <a:extLst>
              <a:ext uri="{FF2B5EF4-FFF2-40B4-BE49-F238E27FC236}">
                <a16:creationId xmlns:a16="http://schemas.microsoft.com/office/drawing/2014/main" id="{1F991625-8641-4409-B32D-83EF44EFF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6180CD-FA2C-4003-93DD-EB176515BD8D}"/>
              </a:ext>
            </a:extLst>
          </p:cNvPr>
          <p:cNvSpPr>
            <a:spLocks noGrp="1"/>
          </p:cNvSpPr>
          <p:nvPr>
            <p:ph type="sldNum" sz="quarter" idx="12"/>
          </p:nvPr>
        </p:nvSpPr>
        <p:spPr/>
        <p:txBody>
          <a:bodyPr/>
          <a:lstStyle/>
          <a:p>
            <a:fld id="{80D19C9D-CD6C-4402-B7E2-B24469448C42}" type="slidenum">
              <a:rPr lang="en-US" smtClean="0"/>
              <a:t>‹#›</a:t>
            </a:fld>
            <a:endParaRPr lang="en-US"/>
          </a:p>
        </p:txBody>
      </p:sp>
    </p:spTree>
    <p:extLst>
      <p:ext uri="{BB962C8B-B14F-4D97-AF65-F5344CB8AC3E}">
        <p14:creationId xmlns:p14="http://schemas.microsoft.com/office/powerpoint/2010/main" val="3356940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EDD29-BB74-4F33-9886-0220198E8E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F7CA84-2A87-41E2-ADC3-1AE817D86A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72D11F-097F-49BF-87EE-8CFB8946066C}"/>
              </a:ext>
            </a:extLst>
          </p:cNvPr>
          <p:cNvSpPr>
            <a:spLocks noGrp="1"/>
          </p:cNvSpPr>
          <p:nvPr>
            <p:ph type="dt" sz="half" idx="10"/>
          </p:nvPr>
        </p:nvSpPr>
        <p:spPr/>
        <p:txBody>
          <a:bodyPr/>
          <a:lstStyle/>
          <a:p>
            <a:fld id="{F5147D7F-B4A9-4837-B6F1-7F4C1DCF0BB9}" type="datetimeFigureOut">
              <a:rPr lang="en-US" smtClean="0"/>
              <a:t>9/28/22</a:t>
            </a:fld>
            <a:endParaRPr lang="en-US"/>
          </a:p>
        </p:txBody>
      </p:sp>
      <p:sp>
        <p:nvSpPr>
          <p:cNvPr id="5" name="Footer Placeholder 4">
            <a:extLst>
              <a:ext uri="{FF2B5EF4-FFF2-40B4-BE49-F238E27FC236}">
                <a16:creationId xmlns:a16="http://schemas.microsoft.com/office/drawing/2014/main" id="{CA89E6BD-A186-4DE1-BD75-50E1F74020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343181-4A4C-4035-A74F-848CF34C1EFE}"/>
              </a:ext>
            </a:extLst>
          </p:cNvPr>
          <p:cNvSpPr>
            <a:spLocks noGrp="1"/>
          </p:cNvSpPr>
          <p:nvPr>
            <p:ph type="sldNum" sz="quarter" idx="12"/>
          </p:nvPr>
        </p:nvSpPr>
        <p:spPr/>
        <p:txBody>
          <a:bodyPr/>
          <a:lstStyle/>
          <a:p>
            <a:fld id="{80D19C9D-CD6C-4402-B7E2-B24469448C42}" type="slidenum">
              <a:rPr lang="en-US" smtClean="0"/>
              <a:t>‹#›</a:t>
            </a:fld>
            <a:endParaRPr lang="en-US"/>
          </a:p>
        </p:txBody>
      </p:sp>
    </p:spTree>
    <p:extLst>
      <p:ext uri="{BB962C8B-B14F-4D97-AF65-F5344CB8AC3E}">
        <p14:creationId xmlns:p14="http://schemas.microsoft.com/office/powerpoint/2010/main" val="2138937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39D91-0604-4EB3-B684-A4240569CD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34B55F-F989-4416-9BE5-86204EE4BF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5AE68D-7B64-497D-A18E-2A162C11E9E2}"/>
              </a:ext>
            </a:extLst>
          </p:cNvPr>
          <p:cNvSpPr>
            <a:spLocks noGrp="1"/>
          </p:cNvSpPr>
          <p:nvPr>
            <p:ph type="dt" sz="half" idx="10"/>
          </p:nvPr>
        </p:nvSpPr>
        <p:spPr/>
        <p:txBody>
          <a:bodyPr/>
          <a:lstStyle/>
          <a:p>
            <a:fld id="{F5147D7F-B4A9-4837-B6F1-7F4C1DCF0BB9}" type="datetimeFigureOut">
              <a:rPr lang="en-US" smtClean="0"/>
              <a:t>9/28/22</a:t>
            </a:fld>
            <a:endParaRPr lang="en-US"/>
          </a:p>
        </p:txBody>
      </p:sp>
      <p:sp>
        <p:nvSpPr>
          <p:cNvPr id="5" name="Footer Placeholder 4">
            <a:extLst>
              <a:ext uri="{FF2B5EF4-FFF2-40B4-BE49-F238E27FC236}">
                <a16:creationId xmlns:a16="http://schemas.microsoft.com/office/drawing/2014/main" id="{19195350-9E52-4A65-8F8F-6AF4B32181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7C6474-9B98-4733-9869-E40091C0016B}"/>
              </a:ext>
            </a:extLst>
          </p:cNvPr>
          <p:cNvSpPr>
            <a:spLocks noGrp="1"/>
          </p:cNvSpPr>
          <p:nvPr>
            <p:ph type="sldNum" sz="quarter" idx="12"/>
          </p:nvPr>
        </p:nvSpPr>
        <p:spPr/>
        <p:txBody>
          <a:bodyPr/>
          <a:lstStyle/>
          <a:p>
            <a:fld id="{80D19C9D-CD6C-4402-B7E2-B24469448C42}" type="slidenum">
              <a:rPr lang="en-US" smtClean="0"/>
              <a:t>‹#›</a:t>
            </a:fld>
            <a:endParaRPr lang="en-US"/>
          </a:p>
        </p:txBody>
      </p:sp>
    </p:spTree>
    <p:extLst>
      <p:ext uri="{BB962C8B-B14F-4D97-AF65-F5344CB8AC3E}">
        <p14:creationId xmlns:p14="http://schemas.microsoft.com/office/powerpoint/2010/main" val="2753185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3BD4B-7481-4B3D-81E0-BB0BC1F22F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333B65-E6CB-4387-AD74-555ED9A306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C543D-0090-4982-B84B-14BD95E04D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D8A725-0933-49B7-AA7E-E53DF9543FA7}"/>
              </a:ext>
            </a:extLst>
          </p:cNvPr>
          <p:cNvSpPr>
            <a:spLocks noGrp="1"/>
          </p:cNvSpPr>
          <p:nvPr>
            <p:ph type="dt" sz="half" idx="10"/>
          </p:nvPr>
        </p:nvSpPr>
        <p:spPr/>
        <p:txBody>
          <a:bodyPr/>
          <a:lstStyle/>
          <a:p>
            <a:fld id="{F5147D7F-B4A9-4837-B6F1-7F4C1DCF0BB9}" type="datetimeFigureOut">
              <a:rPr lang="en-US" smtClean="0"/>
              <a:t>9/28/22</a:t>
            </a:fld>
            <a:endParaRPr lang="en-US"/>
          </a:p>
        </p:txBody>
      </p:sp>
      <p:sp>
        <p:nvSpPr>
          <p:cNvPr id="6" name="Footer Placeholder 5">
            <a:extLst>
              <a:ext uri="{FF2B5EF4-FFF2-40B4-BE49-F238E27FC236}">
                <a16:creationId xmlns:a16="http://schemas.microsoft.com/office/drawing/2014/main" id="{B443FD02-BD7F-4A94-ADD6-5D6BFC902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781F3E-6325-4BDF-BF5D-D94113CA60C4}"/>
              </a:ext>
            </a:extLst>
          </p:cNvPr>
          <p:cNvSpPr>
            <a:spLocks noGrp="1"/>
          </p:cNvSpPr>
          <p:nvPr>
            <p:ph type="sldNum" sz="quarter" idx="12"/>
          </p:nvPr>
        </p:nvSpPr>
        <p:spPr/>
        <p:txBody>
          <a:bodyPr/>
          <a:lstStyle/>
          <a:p>
            <a:fld id="{80D19C9D-CD6C-4402-B7E2-B24469448C42}" type="slidenum">
              <a:rPr lang="en-US" smtClean="0"/>
              <a:t>‹#›</a:t>
            </a:fld>
            <a:endParaRPr lang="en-US"/>
          </a:p>
        </p:txBody>
      </p:sp>
    </p:spTree>
    <p:extLst>
      <p:ext uri="{BB962C8B-B14F-4D97-AF65-F5344CB8AC3E}">
        <p14:creationId xmlns:p14="http://schemas.microsoft.com/office/powerpoint/2010/main" val="3962671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81495-72FA-43FF-AC9F-3305A63FB6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E8BA9E-FA63-4907-A9B2-080AC6E6F7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9AFB04-6B95-487D-B8F9-38B96189BE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90D6FC-03FE-4EA7-9CDA-5C61D9D309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0334D9-7B05-453C-9C60-B56E64DE19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BAAA5F-874B-42ED-8D05-04FA0D226D7A}"/>
              </a:ext>
            </a:extLst>
          </p:cNvPr>
          <p:cNvSpPr>
            <a:spLocks noGrp="1"/>
          </p:cNvSpPr>
          <p:nvPr>
            <p:ph type="dt" sz="half" idx="10"/>
          </p:nvPr>
        </p:nvSpPr>
        <p:spPr/>
        <p:txBody>
          <a:bodyPr/>
          <a:lstStyle/>
          <a:p>
            <a:fld id="{F5147D7F-B4A9-4837-B6F1-7F4C1DCF0BB9}" type="datetimeFigureOut">
              <a:rPr lang="en-US" smtClean="0"/>
              <a:t>9/28/22</a:t>
            </a:fld>
            <a:endParaRPr lang="en-US"/>
          </a:p>
        </p:txBody>
      </p:sp>
      <p:sp>
        <p:nvSpPr>
          <p:cNvPr id="8" name="Footer Placeholder 7">
            <a:extLst>
              <a:ext uri="{FF2B5EF4-FFF2-40B4-BE49-F238E27FC236}">
                <a16:creationId xmlns:a16="http://schemas.microsoft.com/office/drawing/2014/main" id="{19344710-71ED-474A-975A-4C9511E5FE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D98D8F-ED53-430C-BFD4-084117082B79}"/>
              </a:ext>
            </a:extLst>
          </p:cNvPr>
          <p:cNvSpPr>
            <a:spLocks noGrp="1"/>
          </p:cNvSpPr>
          <p:nvPr>
            <p:ph type="sldNum" sz="quarter" idx="12"/>
          </p:nvPr>
        </p:nvSpPr>
        <p:spPr/>
        <p:txBody>
          <a:bodyPr/>
          <a:lstStyle/>
          <a:p>
            <a:fld id="{80D19C9D-CD6C-4402-B7E2-B24469448C42}" type="slidenum">
              <a:rPr lang="en-US" smtClean="0"/>
              <a:t>‹#›</a:t>
            </a:fld>
            <a:endParaRPr lang="en-US"/>
          </a:p>
        </p:txBody>
      </p:sp>
    </p:spTree>
    <p:extLst>
      <p:ext uri="{BB962C8B-B14F-4D97-AF65-F5344CB8AC3E}">
        <p14:creationId xmlns:p14="http://schemas.microsoft.com/office/powerpoint/2010/main" val="131005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3B0E6-082D-4FBE-BE40-6F73BA539F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142EC0-3BEB-4E9E-A323-1A18393BE086}"/>
              </a:ext>
            </a:extLst>
          </p:cNvPr>
          <p:cNvSpPr>
            <a:spLocks noGrp="1"/>
          </p:cNvSpPr>
          <p:nvPr>
            <p:ph type="dt" sz="half" idx="10"/>
          </p:nvPr>
        </p:nvSpPr>
        <p:spPr/>
        <p:txBody>
          <a:bodyPr/>
          <a:lstStyle/>
          <a:p>
            <a:fld id="{F5147D7F-B4A9-4837-B6F1-7F4C1DCF0BB9}" type="datetimeFigureOut">
              <a:rPr lang="en-US" smtClean="0"/>
              <a:t>9/28/22</a:t>
            </a:fld>
            <a:endParaRPr lang="en-US"/>
          </a:p>
        </p:txBody>
      </p:sp>
      <p:sp>
        <p:nvSpPr>
          <p:cNvPr id="4" name="Footer Placeholder 3">
            <a:extLst>
              <a:ext uri="{FF2B5EF4-FFF2-40B4-BE49-F238E27FC236}">
                <a16:creationId xmlns:a16="http://schemas.microsoft.com/office/drawing/2014/main" id="{B87B93D6-5805-4B88-B0E7-FF62C1B453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513EBD-4654-4668-A4FB-D87A58B9EBF2}"/>
              </a:ext>
            </a:extLst>
          </p:cNvPr>
          <p:cNvSpPr>
            <a:spLocks noGrp="1"/>
          </p:cNvSpPr>
          <p:nvPr>
            <p:ph type="sldNum" sz="quarter" idx="12"/>
          </p:nvPr>
        </p:nvSpPr>
        <p:spPr/>
        <p:txBody>
          <a:bodyPr/>
          <a:lstStyle/>
          <a:p>
            <a:fld id="{80D19C9D-CD6C-4402-B7E2-B24469448C42}" type="slidenum">
              <a:rPr lang="en-US" smtClean="0"/>
              <a:t>‹#›</a:t>
            </a:fld>
            <a:endParaRPr lang="en-US"/>
          </a:p>
        </p:txBody>
      </p:sp>
    </p:spTree>
    <p:extLst>
      <p:ext uri="{BB962C8B-B14F-4D97-AF65-F5344CB8AC3E}">
        <p14:creationId xmlns:p14="http://schemas.microsoft.com/office/powerpoint/2010/main" val="238655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960B95-CB59-4F38-8F79-710ECDB2519D}"/>
              </a:ext>
            </a:extLst>
          </p:cNvPr>
          <p:cNvSpPr>
            <a:spLocks noGrp="1"/>
          </p:cNvSpPr>
          <p:nvPr>
            <p:ph type="dt" sz="half" idx="10"/>
          </p:nvPr>
        </p:nvSpPr>
        <p:spPr/>
        <p:txBody>
          <a:bodyPr/>
          <a:lstStyle/>
          <a:p>
            <a:fld id="{F5147D7F-B4A9-4837-B6F1-7F4C1DCF0BB9}" type="datetimeFigureOut">
              <a:rPr lang="en-US" smtClean="0"/>
              <a:t>9/28/22</a:t>
            </a:fld>
            <a:endParaRPr lang="en-US"/>
          </a:p>
        </p:txBody>
      </p:sp>
      <p:sp>
        <p:nvSpPr>
          <p:cNvPr id="3" name="Footer Placeholder 2">
            <a:extLst>
              <a:ext uri="{FF2B5EF4-FFF2-40B4-BE49-F238E27FC236}">
                <a16:creationId xmlns:a16="http://schemas.microsoft.com/office/drawing/2014/main" id="{D4EA6A44-51FB-43D0-A682-83FEF75718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26ACBC-F917-4E5D-AF09-545DF1DFE460}"/>
              </a:ext>
            </a:extLst>
          </p:cNvPr>
          <p:cNvSpPr>
            <a:spLocks noGrp="1"/>
          </p:cNvSpPr>
          <p:nvPr>
            <p:ph type="sldNum" sz="quarter" idx="12"/>
          </p:nvPr>
        </p:nvSpPr>
        <p:spPr/>
        <p:txBody>
          <a:bodyPr/>
          <a:lstStyle/>
          <a:p>
            <a:fld id="{80D19C9D-CD6C-4402-B7E2-B24469448C42}" type="slidenum">
              <a:rPr lang="en-US" smtClean="0"/>
              <a:t>‹#›</a:t>
            </a:fld>
            <a:endParaRPr lang="en-US"/>
          </a:p>
        </p:txBody>
      </p:sp>
    </p:spTree>
    <p:extLst>
      <p:ext uri="{BB962C8B-B14F-4D97-AF65-F5344CB8AC3E}">
        <p14:creationId xmlns:p14="http://schemas.microsoft.com/office/powerpoint/2010/main" val="1996345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F857C-329E-4DDE-9BC5-BCB1303C1B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3CB760-2B36-4408-AED1-F069D54DB9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77305B-0DFF-47BD-B9E3-BE1BB6D7B7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03797F-8C3E-466E-86AE-3C6C21D93D1F}"/>
              </a:ext>
            </a:extLst>
          </p:cNvPr>
          <p:cNvSpPr>
            <a:spLocks noGrp="1"/>
          </p:cNvSpPr>
          <p:nvPr>
            <p:ph type="dt" sz="half" idx="10"/>
          </p:nvPr>
        </p:nvSpPr>
        <p:spPr/>
        <p:txBody>
          <a:bodyPr/>
          <a:lstStyle/>
          <a:p>
            <a:fld id="{F5147D7F-B4A9-4837-B6F1-7F4C1DCF0BB9}" type="datetimeFigureOut">
              <a:rPr lang="en-US" smtClean="0"/>
              <a:t>9/28/22</a:t>
            </a:fld>
            <a:endParaRPr lang="en-US"/>
          </a:p>
        </p:txBody>
      </p:sp>
      <p:sp>
        <p:nvSpPr>
          <p:cNvPr id="6" name="Footer Placeholder 5">
            <a:extLst>
              <a:ext uri="{FF2B5EF4-FFF2-40B4-BE49-F238E27FC236}">
                <a16:creationId xmlns:a16="http://schemas.microsoft.com/office/drawing/2014/main" id="{C410B57E-A4F5-4903-B870-5DD4BB9B56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B5EF93-9136-40B0-9505-5F63CDF80ACC}"/>
              </a:ext>
            </a:extLst>
          </p:cNvPr>
          <p:cNvSpPr>
            <a:spLocks noGrp="1"/>
          </p:cNvSpPr>
          <p:nvPr>
            <p:ph type="sldNum" sz="quarter" idx="12"/>
          </p:nvPr>
        </p:nvSpPr>
        <p:spPr/>
        <p:txBody>
          <a:bodyPr/>
          <a:lstStyle/>
          <a:p>
            <a:fld id="{80D19C9D-CD6C-4402-B7E2-B24469448C42}" type="slidenum">
              <a:rPr lang="en-US" smtClean="0"/>
              <a:t>‹#›</a:t>
            </a:fld>
            <a:endParaRPr lang="en-US"/>
          </a:p>
        </p:txBody>
      </p:sp>
    </p:spTree>
    <p:extLst>
      <p:ext uri="{BB962C8B-B14F-4D97-AF65-F5344CB8AC3E}">
        <p14:creationId xmlns:p14="http://schemas.microsoft.com/office/powerpoint/2010/main" val="3696061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0F268-2268-404F-8CB7-1E0B60673C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8DE713-6CBE-4E4E-B09E-FCA8F1C4B7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14A363-E461-49E7-BC9E-EAC964A1FF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59E816-95DC-43A6-A3D2-C94D5BB617FD}"/>
              </a:ext>
            </a:extLst>
          </p:cNvPr>
          <p:cNvSpPr>
            <a:spLocks noGrp="1"/>
          </p:cNvSpPr>
          <p:nvPr>
            <p:ph type="dt" sz="half" idx="10"/>
          </p:nvPr>
        </p:nvSpPr>
        <p:spPr/>
        <p:txBody>
          <a:bodyPr/>
          <a:lstStyle/>
          <a:p>
            <a:fld id="{F5147D7F-B4A9-4837-B6F1-7F4C1DCF0BB9}" type="datetimeFigureOut">
              <a:rPr lang="en-US" smtClean="0"/>
              <a:t>9/28/22</a:t>
            </a:fld>
            <a:endParaRPr lang="en-US"/>
          </a:p>
        </p:txBody>
      </p:sp>
      <p:sp>
        <p:nvSpPr>
          <p:cNvPr id="6" name="Footer Placeholder 5">
            <a:extLst>
              <a:ext uri="{FF2B5EF4-FFF2-40B4-BE49-F238E27FC236}">
                <a16:creationId xmlns:a16="http://schemas.microsoft.com/office/drawing/2014/main" id="{BD80E869-83F8-46DD-81D1-47230C89DE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12A195-2634-48E5-A219-04BFA19818EB}"/>
              </a:ext>
            </a:extLst>
          </p:cNvPr>
          <p:cNvSpPr>
            <a:spLocks noGrp="1"/>
          </p:cNvSpPr>
          <p:nvPr>
            <p:ph type="sldNum" sz="quarter" idx="12"/>
          </p:nvPr>
        </p:nvSpPr>
        <p:spPr/>
        <p:txBody>
          <a:bodyPr/>
          <a:lstStyle/>
          <a:p>
            <a:fld id="{80D19C9D-CD6C-4402-B7E2-B24469448C42}" type="slidenum">
              <a:rPr lang="en-US" smtClean="0"/>
              <a:t>‹#›</a:t>
            </a:fld>
            <a:endParaRPr lang="en-US"/>
          </a:p>
        </p:txBody>
      </p:sp>
    </p:spTree>
    <p:extLst>
      <p:ext uri="{BB962C8B-B14F-4D97-AF65-F5344CB8AC3E}">
        <p14:creationId xmlns:p14="http://schemas.microsoft.com/office/powerpoint/2010/main" val="1484376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3D98AB-1F0D-4CCD-BD04-B40B618E11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C0DBB4-F7AE-483A-90D2-D03A484025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DD801-DBF2-4E9B-AEBD-D105053C23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147D7F-B4A9-4837-B6F1-7F4C1DCF0BB9}" type="datetimeFigureOut">
              <a:rPr lang="en-US" smtClean="0"/>
              <a:t>9/28/22</a:t>
            </a:fld>
            <a:endParaRPr lang="en-US"/>
          </a:p>
        </p:txBody>
      </p:sp>
      <p:sp>
        <p:nvSpPr>
          <p:cNvPr id="5" name="Footer Placeholder 4">
            <a:extLst>
              <a:ext uri="{FF2B5EF4-FFF2-40B4-BE49-F238E27FC236}">
                <a16:creationId xmlns:a16="http://schemas.microsoft.com/office/drawing/2014/main" id="{BDEBA8A3-39DF-4E64-A6E2-16783B264B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62A78F-57D2-43B5-807E-D675BE693C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D19C9D-CD6C-4402-B7E2-B24469448C42}" type="slidenum">
              <a:rPr lang="en-US" smtClean="0"/>
              <a:t>‹#›</a:t>
            </a:fld>
            <a:endParaRPr lang="en-US"/>
          </a:p>
        </p:txBody>
      </p:sp>
    </p:spTree>
    <p:extLst>
      <p:ext uri="{BB962C8B-B14F-4D97-AF65-F5344CB8AC3E}">
        <p14:creationId xmlns:p14="http://schemas.microsoft.com/office/powerpoint/2010/main" val="19753227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view of the earth from space&#10;&#10;Description automatically generated with medium confidence">
            <a:extLst>
              <a:ext uri="{FF2B5EF4-FFF2-40B4-BE49-F238E27FC236}">
                <a16:creationId xmlns:a16="http://schemas.microsoft.com/office/drawing/2014/main" id="{5C27FC80-3F83-4A27-A298-591FBEE0B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68"/>
            <a:ext cx="12192000" cy="6839664"/>
          </a:xfrm>
          <a:prstGeom prst="rect">
            <a:avLst/>
          </a:prstGeom>
          <a:noFill/>
        </p:spPr>
      </p:pic>
      <p:grpSp>
        <p:nvGrpSpPr>
          <p:cNvPr id="5" name="Group 4">
            <a:extLst>
              <a:ext uri="{FF2B5EF4-FFF2-40B4-BE49-F238E27FC236}">
                <a16:creationId xmlns:a16="http://schemas.microsoft.com/office/drawing/2014/main" id="{621D06D6-E6E5-4CCB-963D-2FFEBFB94627}"/>
              </a:ext>
            </a:extLst>
          </p:cNvPr>
          <p:cNvGrpSpPr/>
          <p:nvPr/>
        </p:nvGrpSpPr>
        <p:grpSpPr>
          <a:xfrm>
            <a:off x="0" y="9168"/>
            <a:ext cx="12192000" cy="6867164"/>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icture 1">
            <a:extLst>
              <a:ext uri="{FF2B5EF4-FFF2-40B4-BE49-F238E27FC236}">
                <a16:creationId xmlns:a16="http://schemas.microsoft.com/office/drawing/2014/main" id="{55347C8D-7A0E-4E45-BB37-4E5246BD7C23}"/>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artisticGlass/>
                    </a14:imgEffect>
                  </a14:imgLayer>
                </a14:imgProps>
              </a:ext>
            </a:extLst>
          </a:blip>
          <a:stretch>
            <a:fillRect/>
          </a:stretch>
        </p:blipFill>
        <p:spPr>
          <a:xfrm>
            <a:off x="0" y="2636"/>
            <a:ext cx="12192002" cy="6858000"/>
          </a:xfrm>
          <a:prstGeom prst="rect">
            <a:avLst/>
          </a:prstGeom>
        </p:spPr>
      </p:pic>
      <p:sp>
        <p:nvSpPr>
          <p:cNvPr id="3" name="TextBox 2">
            <a:extLst>
              <a:ext uri="{FF2B5EF4-FFF2-40B4-BE49-F238E27FC236}">
                <a16:creationId xmlns:a16="http://schemas.microsoft.com/office/drawing/2014/main" id="{4DB28630-060B-4756-A736-6D9D28630610}"/>
              </a:ext>
            </a:extLst>
          </p:cNvPr>
          <p:cNvSpPr txBox="1"/>
          <p:nvPr/>
        </p:nvSpPr>
        <p:spPr>
          <a:xfrm>
            <a:off x="2515804" y="9167"/>
            <a:ext cx="4298356" cy="369332"/>
          </a:xfrm>
          <a:prstGeom prst="rect">
            <a:avLst/>
          </a:prstGeom>
          <a:noFill/>
        </p:spPr>
        <p:txBody>
          <a:bodyPr wrap="none" rtlCol="0">
            <a:spAutoFit/>
          </a:bodyPr>
          <a:lstStyle/>
          <a:p>
            <a:r>
              <a:rPr lang="en-GB" dirty="0">
                <a:solidFill>
                  <a:schemeClr val="bg1"/>
                </a:solidFill>
                <a:latin typeface="+mj-lt"/>
              </a:rPr>
              <a:t>Was </a:t>
            </a:r>
            <a:r>
              <a:rPr lang="en-GB" dirty="0" err="1">
                <a:solidFill>
                  <a:schemeClr val="bg1"/>
                </a:solidFill>
                <a:latin typeface="+mj-lt"/>
              </a:rPr>
              <a:t>ist</a:t>
            </a:r>
            <a:r>
              <a:rPr lang="en-GB" dirty="0">
                <a:solidFill>
                  <a:schemeClr val="bg1"/>
                </a:solidFill>
                <a:latin typeface="+mj-lt"/>
              </a:rPr>
              <a:t> Philosophie? – Die </a:t>
            </a:r>
            <a:r>
              <a:rPr lang="en-GB" dirty="0" err="1">
                <a:solidFill>
                  <a:schemeClr val="bg1"/>
                </a:solidFill>
                <a:latin typeface="+mj-lt"/>
              </a:rPr>
              <a:t>Frage</a:t>
            </a:r>
            <a:r>
              <a:rPr lang="en-GB" dirty="0">
                <a:solidFill>
                  <a:schemeClr val="bg1"/>
                </a:solidFill>
                <a:latin typeface="+mj-lt"/>
              </a:rPr>
              <a:t> des Lebens</a:t>
            </a:r>
            <a:endParaRPr lang="en-US" dirty="0">
              <a:solidFill>
                <a:schemeClr val="bg1"/>
              </a:solidFill>
              <a:latin typeface="+mj-lt"/>
            </a:endParaRPr>
          </a:p>
        </p:txBody>
      </p:sp>
      <p:pic>
        <p:nvPicPr>
          <p:cNvPr id="1026" name="Picture 2" descr="Text&#10;&#10;Description automatically generated">
            <a:extLst>
              <a:ext uri="{FF2B5EF4-FFF2-40B4-BE49-F238E27FC236}">
                <a16:creationId xmlns:a16="http://schemas.microsoft.com/office/drawing/2014/main" id="{0B77FC95-8A1B-46BA-8AB0-25F41C4688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9107" y="939267"/>
            <a:ext cx="3202642" cy="5095916"/>
          </a:xfrm>
          <a:prstGeom prst="rect">
            <a:avLst/>
          </a:prstGeom>
          <a:noFill/>
        </p:spPr>
      </p:pic>
    </p:spTree>
    <p:extLst>
      <p:ext uri="{BB962C8B-B14F-4D97-AF65-F5344CB8AC3E}">
        <p14:creationId xmlns:p14="http://schemas.microsoft.com/office/powerpoint/2010/main" val="41700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21D06D6-E6E5-4CCB-963D-2FFEBFB94627}"/>
              </a:ext>
            </a:extLst>
          </p:cNvPr>
          <p:cNvGrpSpPr/>
          <p:nvPr/>
        </p:nvGrpSpPr>
        <p:grpSpPr>
          <a:xfrm>
            <a:off x="0" y="9168"/>
            <a:ext cx="12192000" cy="6867164"/>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2583592" cy="369332"/>
          </a:xfrm>
          <a:prstGeom prst="rect">
            <a:avLst/>
          </a:prstGeom>
          <a:noFill/>
        </p:spPr>
        <p:txBody>
          <a:bodyPr wrap="none" rtlCol="0">
            <a:spAutoFit/>
          </a:bodyPr>
          <a:lstStyle/>
          <a:p>
            <a:r>
              <a:rPr lang="en-GB" dirty="0">
                <a:solidFill>
                  <a:schemeClr val="bg1"/>
                </a:solidFill>
                <a:latin typeface="+mj-lt"/>
              </a:rPr>
              <a:t>2. Jaspers – Was </a:t>
            </a:r>
            <a:r>
              <a:rPr lang="en-GB" dirty="0" err="1">
                <a:solidFill>
                  <a:schemeClr val="bg1"/>
                </a:solidFill>
                <a:latin typeface="+mj-lt"/>
              </a:rPr>
              <a:t>ist</a:t>
            </a:r>
            <a:r>
              <a:rPr lang="en-GB" dirty="0">
                <a:solidFill>
                  <a:schemeClr val="bg1"/>
                </a:solidFill>
                <a:latin typeface="+mj-lt"/>
              </a:rPr>
              <a:t> Philo?</a:t>
            </a:r>
            <a:endParaRPr lang="en-US" dirty="0">
              <a:solidFill>
                <a:schemeClr val="bg1"/>
              </a:solidFill>
              <a:latin typeface="+mj-lt"/>
            </a:endParaRPr>
          </a:p>
        </p:txBody>
      </p:sp>
      <p:sp>
        <p:nvSpPr>
          <p:cNvPr id="21" name="TextBox 20">
            <a:extLst>
              <a:ext uri="{FF2B5EF4-FFF2-40B4-BE49-F238E27FC236}">
                <a16:creationId xmlns:a16="http://schemas.microsoft.com/office/drawing/2014/main" id="{DAA042AF-46F4-422F-B906-C6042D533F13}"/>
              </a:ext>
            </a:extLst>
          </p:cNvPr>
          <p:cNvSpPr txBox="1"/>
          <p:nvPr/>
        </p:nvSpPr>
        <p:spPr>
          <a:xfrm>
            <a:off x="3304208" y="993065"/>
            <a:ext cx="8397462" cy="1758623"/>
          </a:xfrm>
          <a:prstGeom prst="rect">
            <a:avLst/>
          </a:prstGeom>
          <a:noFill/>
        </p:spPr>
        <p:txBody>
          <a:bodyPr wrap="square">
            <a:spAutoFit/>
          </a:bodyPr>
          <a:lstStyle/>
          <a:p>
            <a:pPr marL="6350" indent="-6350" algn="just">
              <a:lnSpc>
                <a:spcPct val="111000"/>
              </a:lnSpc>
              <a:spcAft>
                <a:spcPts val="1280"/>
              </a:spcAft>
            </a:pPr>
            <a:r>
              <a:rPr lang="de-CH" sz="1400" b="1" dirty="0">
                <a:solidFill>
                  <a:srgbClr val="00B050"/>
                </a:solidFill>
                <a:effectLst/>
                <a:latin typeface="+mj-lt"/>
                <a:ea typeface="Calibri" panose="020F0502020204030204" pitchFamily="34" charset="0"/>
              </a:rPr>
              <a:t>Warum ist es laut Karl Jaspers so schwer den Begriff </a:t>
            </a:r>
            <a:r>
              <a:rPr lang="de-CH" sz="1400" b="1" i="1" dirty="0">
                <a:solidFill>
                  <a:srgbClr val="00B050"/>
                </a:solidFill>
                <a:effectLst/>
                <a:latin typeface="+mj-lt"/>
                <a:ea typeface="Calibri" panose="020F0502020204030204" pitchFamily="34" charset="0"/>
              </a:rPr>
              <a:t>Philosophie</a:t>
            </a:r>
            <a:r>
              <a:rPr lang="de-CH" sz="1400" b="1" dirty="0">
                <a:solidFill>
                  <a:srgbClr val="00B050"/>
                </a:solidFill>
                <a:effectLst/>
                <a:latin typeface="+mj-lt"/>
                <a:ea typeface="Calibri" panose="020F0502020204030204" pitchFamily="34" charset="0"/>
              </a:rPr>
              <a:t> klar zu definieren? </a:t>
            </a:r>
            <a:endParaRPr lang="en-US" sz="1400" b="1" dirty="0">
              <a:solidFill>
                <a:srgbClr val="00B050"/>
              </a:solidFill>
              <a:effectLst/>
              <a:latin typeface="+mj-lt"/>
              <a:ea typeface="Calibri" panose="020F0502020204030204" pitchFamily="34" charset="0"/>
            </a:endParaRPr>
          </a:p>
          <a:p>
            <a:pPr marL="342900" lvl="0" indent="-342900" algn="just" fontAlgn="base">
              <a:lnSpc>
                <a:spcPct val="111000"/>
              </a:lnSpc>
              <a:spcAft>
                <a:spcPts val="270"/>
              </a:spcAft>
              <a:buClr>
                <a:srgbClr val="000000"/>
              </a:buClr>
              <a:buSzPts val="1100"/>
              <a:buFont typeface="Arial" panose="020B0604020202020204" pitchFamily="34" charset="0"/>
              <a:buChar char="•"/>
            </a:pPr>
            <a:r>
              <a:rPr lang="de-CH" sz="1400" u="none" strike="noStrike" dirty="0">
                <a:solidFill>
                  <a:srgbClr val="000000"/>
                </a:solidFill>
                <a:effectLst/>
                <a:uFill>
                  <a:solidFill>
                    <a:srgbClr val="000000"/>
                  </a:solidFill>
                </a:uFill>
                <a:latin typeface="+mj-lt"/>
                <a:ea typeface="Arial" panose="020B0604020202020204" pitchFamily="34" charset="0"/>
                <a:cs typeface="Arial" panose="020B0604020202020204" pitchFamily="34" charset="0"/>
              </a:rPr>
              <a:t>Für die einen ist Philosophie eine notwendige Suche nach Antworten. </a:t>
            </a:r>
            <a:r>
              <a:rPr lang="en-US" sz="1400" u="none" strike="noStrike" dirty="0">
                <a:solidFill>
                  <a:srgbClr val="000000"/>
                </a:solidFill>
                <a:effectLst/>
                <a:uFill>
                  <a:solidFill>
                    <a:srgbClr val="000000"/>
                  </a:solidFill>
                </a:uFill>
                <a:latin typeface="+mj-lt"/>
                <a:ea typeface="Arial" panose="020B0604020202020204" pitchFamily="34" charset="0"/>
                <a:cs typeface="Arial" panose="020B0604020202020204" pitchFamily="34" charset="0"/>
              </a:rPr>
              <a:t>Sie </a:t>
            </a:r>
            <a:r>
              <a:rPr lang="en-US" sz="1400" u="none" strike="noStrike" dirty="0" err="1">
                <a:solidFill>
                  <a:srgbClr val="000000"/>
                </a:solidFill>
                <a:effectLst/>
                <a:uFill>
                  <a:solidFill>
                    <a:srgbClr val="000000"/>
                  </a:solidFill>
                </a:uFill>
                <a:latin typeface="+mj-lt"/>
                <a:ea typeface="Arial" panose="020B0604020202020204" pitchFamily="34" charset="0"/>
                <a:cs typeface="Arial" panose="020B0604020202020204" pitchFamily="34" charset="0"/>
              </a:rPr>
              <a:t>ist</a:t>
            </a:r>
            <a:r>
              <a:rPr lang="en-US" sz="1400" u="none" strike="noStrike" dirty="0">
                <a:solidFill>
                  <a:srgbClr val="000000"/>
                </a:solidFill>
                <a:effectLst/>
                <a:uFill>
                  <a:solidFill>
                    <a:srgbClr val="000000"/>
                  </a:solidFill>
                </a:uFill>
                <a:latin typeface="+mj-lt"/>
                <a:ea typeface="Arial" panose="020B0604020202020204" pitchFamily="34" charset="0"/>
                <a:cs typeface="Arial" panose="020B0604020202020204" pitchFamily="34" charset="0"/>
              </a:rPr>
              <a:t> </a:t>
            </a:r>
            <a:r>
              <a:rPr lang="en-US" sz="1400" u="none" strike="noStrike" dirty="0" err="1">
                <a:solidFill>
                  <a:srgbClr val="000000"/>
                </a:solidFill>
                <a:effectLst/>
                <a:uFill>
                  <a:solidFill>
                    <a:srgbClr val="000000"/>
                  </a:solidFill>
                </a:uFill>
                <a:latin typeface="+mj-lt"/>
                <a:ea typeface="Arial" panose="020B0604020202020204" pitchFamily="34" charset="0"/>
                <a:cs typeface="Arial" panose="020B0604020202020204" pitchFamily="34" charset="0"/>
              </a:rPr>
              <a:t>Existenzerhellung</a:t>
            </a:r>
            <a:r>
              <a:rPr lang="en-US" sz="1400" u="none" strike="noStrike" dirty="0">
                <a:solidFill>
                  <a:srgbClr val="000000"/>
                </a:solidFill>
                <a:effectLst/>
                <a:uFill>
                  <a:solidFill>
                    <a:srgbClr val="000000"/>
                  </a:solidFill>
                </a:uFill>
                <a:latin typeface="+mj-lt"/>
                <a:ea typeface="Arial" panose="020B0604020202020204" pitchFamily="34" charset="0"/>
                <a:cs typeface="Arial" panose="020B0604020202020204" pitchFamily="34" charset="0"/>
              </a:rPr>
              <a:t> </a:t>
            </a:r>
            <a:r>
              <a:rPr lang="en-US" sz="1400" u="none" strike="noStrike" dirty="0" err="1">
                <a:solidFill>
                  <a:srgbClr val="000000"/>
                </a:solidFill>
                <a:effectLst/>
                <a:uFill>
                  <a:solidFill>
                    <a:srgbClr val="000000"/>
                  </a:solidFill>
                </a:uFill>
                <a:latin typeface="+mj-lt"/>
                <a:ea typeface="Arial" panose="020B0604020202020204" pitchFamily="34" charset="0"/>
                <a:cs typeface="Arial" panose="020B0604020202020204" pitchFamily="34" charset="0"/>
              </a:rPr>
              <a:t>oder</a:t>
            </a:r>
            <a:r>
              <a:rPr lang="en-US" sz="1400" u="none" strike="noStrike" dirty="0">
                <a:solidFill>
                  <a:srgbClr val="000000"/>
                </a:solidFill>
                <a:effectLst/>
                <a:uFill>
                  <a:solidFill>
                    <a:srgbClr val="000000"/>
                  </a:solidFill>
                </a:uFill>
                <a:latin typeface="+mj-lt"/>
                <a:ea typeface="Arial" panose="020B0604020202020204" pitchFamily="34" charset="0"/>
                <a:cs typeface="Arial" panose="020B0604020202020204" pitchFamily="34" charset="0"/>
              </a:rPr>
              <a:t> die </a:t>
            </a:r>
            <a:r>
              <a:rPr lang="en-US" sz="1400" u="none" strike="noStrike" dirty="0" err="1">
                <a:solidFill>
                  <a:srgbClr val="000000"/>
                </a:solidFill>
                <a:effectLst/>
                <a:uFill>
                  <a:solidFill>
                    <a:srgbClr val="000000"/>
                  </a:solidFill>
                </a:uFill>
                <a:latin typeface="+mj-lt"/>
                <a:ea typeface="Arial" panose="020B0604020202020204" pitchFamily="34" charset="0"/>
                <a:cs typeface="Arial" panose="020B0604020202020204" pitchFamily="34" charset="0"/>
              </a:rPr>
              <a:t>Suche</a:t>
            </a:r>
            <a:r>
              <a:rPr lang="en-US" sz="1400" u="none" strike="noStrike" dirty="0">
                <a:solidFill>
                  <a:srgbClr val="000000"/>
                </a:solidFill>
                <a:effectLst/>
                <a:uFill>
                  <a:solidFill>
                    <a:srgbClr val="000000"/>
                  </a:solidFill>
                </a:uFill>
                <a:latin typeface="+mj-lt"/>
                <a:ea typeface="Arial" panose="020B0604020202020204" pitchFamily="34" charset="0"/>
                <a:cs typeface="Arial" panose="020B0604020202020204" pitchFamily="34" charset="0"/>
              </a:rPr>
              <a:t> </a:t>
            </a:r>
            <a:r>
              <a:rPr lang="en-US" sz="1400" u="none" strike="noStrike" dirty="0" err="1">
                <a:solidFill>
                  <a:srgbClr val="000000"/>
                </a:solidFill>
                <a:effectLst/>
                <a:uFill>
                  <a:solidFill>
                    <a:srgbClr val="000000"/>
                  </a:solidFill>
                </a:uFill>
                <a:latin typeface="+mj-lt"/>
                <a:ea typeface="Arial" panose="020B0604020202020204" pitchFamily="34" charset="0"/>
                <a:cs typeface="Arial" panose="020B0604020202020204" pitchFamily="34" charset="0"/>
              </a:rPr>
              <a:t>nach</a:t>
            </a:r>
            <a:r>
              <a:rPr lang="en-US" sz="1400" u="none" strike="noStrike" dirty="0">
                <a:solidFill>
                  <a:srgbClr val="000000"/>
                </a:solidFill>
                <a:effectLst/>
                <a:uFill>
                  <a:solidFill>
                    <a:srgbClr val="000000"/>
                  </a:solidFill>
                </a:uFill>
                <a:latin typeface="+mj-lt"/>
                <a:ea typeface="Arial" panose="020B0604020202020204" pitchFamily="34" charset="0"/>
                <a:cs typeface="Arial" panose="020B0604020202020204" pitchFamily="34" charset="0"/>
              </a:rPr>
              <a:t> „</a:t>
            </a:r>
            <a:r>
              <a:rPr lang="en-US" sz="1400" u="sng" strike="noStrike" dirty="0" err="1">
                <a:solidFill>
                  <a:srgbClr val="000000"/>
                </a:solidFill>
                <a:effectLst/>
                <a:uFill>
                  <a:solidFill>
                    <a:srgbClr val="000000"/>
                  </a:solidFill>
                </a:uFill>
                <a:latin typeface="+mj-lt"/>
                <a:ea typeface="Arial" panose="020B0604020202020204" pitchFamily="34" charset="0"/>
                <a:cs typeface="Arial" panose="020B0604020202020204" pitchFamily="34" charset="0"/>
              </a:rPr>
              <a:t>existentieller</a:t>
            </a:r>
            <a:r>
              <a:rPr lang="en-US" sz="1400" u="sng" strike="noStrike" dirty="0">
                <a:solidFill>
                  <a:srgbClr val="000000"/>
                </a:solidFill>
                <a:effectLst/>
                <a:uFill>
                  <a:solidFill>
                    <a:srgbClr val="000000"/>
                  </a:solidFill>
                </a:uFill>
                <a:latin typeface="+mj-lt"/>
                <a:ea typeface="Arial" panose="020B0604020202020204" pitchFamily="34" charset="0"/>
                <a:cs typeface="Arial" panose="020B0604020202020204" pitchFamily="34" charset="0"/>
              </a:rPr>
              <a:t> </a:t>
            </a:r>
            <a:r>
              <a:rPr lang="en-US" sz="1400" u="sng" strike="noStrike" dirty="0" err="1">
                <a:solidFill>
                  <a:srgbClr val="000000"/>
                </a:solidFill>
                <a:effectLst/>
                <a:uFill>
                  <a:solidFill>
                    <a:srgbClr val="000000"/>
                  </a:solidFill>
                </a:uFill>
                <a:latin typeface="+mj-lt"/>
                <a:ea typeface="Arial" panose="020B0604020202020204" pitchFamily="34" charset="0"/>
                <a:cs typeface="Arial" panose="020B0604020202020204" pitchFamily="34" charset="0"/>
              </a:rPr>
              <a:t>Wahrheit</a:t>
            </a:r>
            <a:r>
              <a:rPr lang="en-US" sz="1400" u="none" strike="noStrike" dirty="0">
                <a:solidFill>
                  <a:srgbClr val="000000"/>
                </a:solidFill>
                <a:effectLst/>
                <a:uFill>
                  <a:solidFill>
                    <a:srgbClr val="000000"/>
                  </a:solidFill>
                </a:uFill>
                <a:latin typeface="+mj-lt"/>
                <a:ea typeface="Arial" panose="020B0604020202020204" pitchFamily="34" charset="0"/>
                <a:cs typeface="Arial" panose="020B0604020202020204" pitchFamily="34" charset="0"/>
              </a:rPr>
              <a:t>“. </a:t>
            </a:r>
          </a:p>
          <a:p>
            <a:pPr marL="342900" lvl="0" indent="-342900" algn="just" fontAlgn="base">
              <a:lnSpc>
                <a:spcPct val="111000"/>
              </a:lnSpc>
              <a:spcAft>
                <a:spcPts val="270"/>
              </a:spcAft>
              <a:buClr>
                <a:srgbClr val="000000"/>
              </a:buClr>
              <a:buSzPts val="1100"/>
              <a:buFont typeface="Arial" panose="020B0604020202020204" pitchFamily="34" charset="0"/>
              <a:buChar char="•"/>
            </a:pPr>
            <a:endParaRPr lang="en-US" sz="1400" u="none" strike="noStrike" dirty="0">
              <a:solidFill>
                <a:srgbClr val="000000"/>
              </a:solidFill>
              <a:effectLst/>
              <a:uFill>
                <a:solidFill>
                  <a:srgbClr val="000000"/>
                </a:solidFill>
              </a:uFill>
              <a:latin typeface="+mj-lt"/>
              <a:ea typeface="Arial" panose="020B0604020202020204" pitchFamily="34" charset="0"/>
              <a:cs typeface="Arial" panose="020B0604020202020204" pitchFamily="34" charset="0"/>
            </a:endParaRPr>
          </a:p>
          <a:p>
            <a:pPr marL="342900" lvl="0" indent="-342900" algn="just" fontAlgn="base">
              <a:lnSpc>
                <a:spcPct val="111000"/>
              </a:lnSpc>
              <a:spcAft>
                <a:spcPts val="1045"/>
              </a:spcAft>
              <a:buClr>
                <a:srgbClr val="000000"/>
              </a:buClr>
              <a:buSzPts val="1100"/>
              <a:buFont typeface="Arial" panose="020B0604020202020204" pitchFamily="34" charset="0"/>
              <a:buChar char="•"/>
            </a:pPr>
            <a:r>
              <a:rPr lang="de-CH" sz="1400" u="none" strike="noStrike" dirty="0">
                <a:solidFill>
                  <a:srgbClr val="000000"/>
                </a:solidFill>
                <a:effectLst/>
                <a:uFill>
                  <a:solidFill>
                    <a:srgbClr val="000000"/>
                  </a:solidFill>
                </a:uFill>
                <a:latin typeface="+mj-lt"/>
                <a:ea typeface="Arial" panose="020B0604020202020204" pitchFamily="34" charset="0"/>
                <a:cs typeface="Arial" panose="020B0604020202020204" pitchFamily="34" charset="0"/>
              </a:rPr>
              <a:t>Für die anderen ist Philosophie überflüssig, weil sie nicht zu eindeutigen Ergebnissen führt. </a:t>
            </a:r>
            <a:r>
              <a:rPr lang="en-US" sz="1400" u="none" strike="noStrike" dirty="0">
                <a:solidFill>
                  <a:srgbClr val="000000"/>
                </a:solidFill>
                <a:effectLst/>
                <a:uFill>
                  <a:solidFill>
                    <a:srgbClr val="000000"/>
                  </a:solidFill>
                </a:uFill>
                <a:latin typeface="+mj-lt"/>
                <a:ea typeface="Arial" panose="020B0604020202020204" pitchFamily="34" charset="0"/>
                <a:cs typeface="Arial" panose="020B0604020202020204" pitchFamily="34" charset="0"/>
              </a:rPr>
              <a:t>Philosophie </a:t>
            </a:r>
            <a:r>
              <a:rPr lang="en-US" sz="1400" u="none" strike="noStrike" dirty="0" err="1">
                <a:solidFill>
                  <a:srgbClr val="000000"/>
                </a:solidFill>
                <a:effectLst/>
                <a:uFill>
                  <a:solidFill>
                    <a:srgbClr val="000000"/>
                  </a:solidFill>
                </a:uFill>
                <a:latin typeface="+mj-lt"/>
                <a:ea typeface="Arial" panose="020B0604020202020204" pitchFamily="34" charset="0"/>
                <a:cs typeface="Arial" panose="020B0604020202020204" pitchFamily="34" charset="0"/>
              </a:rPr>
              <a:t>bietet</a:t>
            </a:r>
            <a:r>
              <a:rPr lang="en-US" sz="1400" u="none" strike="noStrike" dirty="0">
                <a:solidFill>
                  <a:srgbClr val="000000"/>
                </a:solidFill>
                <a:effectLst/>
                <a:uFill>
                  <a:solidFill>
                    <a:srgbClr val="000000"/>
                  </a:solidFill>
                </a:uFill>
                <a:latin typeface="+mj-lt"/>
                <a:ea typeface="Arial" panose="020B0604020202020204" pitchFamily="34" charset="0"/>
                <a:cs typeface="Arial" panose="020B0604020202020204" pitchFamily="34" charset="0"/>
              </a:rPr>
              <a:t> </a:t>
            </a:r>
            <a:r>
              <a:rPr lang="en-US" sz="1400" u="none" strike="noStrike" dirty="0" err="1">
                <a:solidFill>
                  <a:srgbClr val="000000"/>
                </a:solidFill>
                <a:effectLst/>
                <a:uFill>
                  <a:solidFill>
                    <a:srgbClr val="000000"/>
                  </a:solidFill>
                </a:uFill>
                <a:latin typeface="+mj-lt"/>
                <a:ea typeface="Arial" panose="020B0604020202020204" pitchFamily="34" charset="0"/>
                <a:cs typeface="Arial" panose="020B0604020202020204" pitchFamily="34" charset="0"/>
              </a:rPr>
              <a:t>somit</a:t>
            </a:r>
            <a:r>
              <a:rPr lang="en-US" sz="1400" u="none" strike="noStrike" dirty="0">
                <a:solidFill>
                  <a:srgbClr val="000000"/>
                </a:solidFill>
                <a:effectLst/>
                <a:uFill>
                  <a:solidFill>
                    <a:srgbClr val="000000"/>
                  </a:solidFill>
                </a:uFill>
                <a:latin typeface="+mj-lt"/>
                <a:ea typeface="Arial" panose="020B0604020202020204" pitchFamily="34" charset="0"/>
                <a:cs typeface="Arial" panose="020B0604020202020204" pitchFamily="34" charset="0"/>
              </a:rPr>
              <a:t> </a:t>
            </a:r>
            <a:r>
              <a:rPr lang="en-US" sz="1400" u="none" strike="noStrike" dirty="0" err="1">
                <a:solidFill>
                  <a:srgbClr val="000000"/>
                </a:solidFill>
                <a:effectLst/>
                <a:uFill>
                  <a:solidFill>
                    <a:srgbClr val="000000"/>
                  </a:solidFill>
                </a:uFill>
                <a:latin typeface="+mj-lt"/>
                <a:ea typeface="Arial" panose="020B0604020202020204" pitchFamily="34" charset="0"/>
                <a:cs typeface="Arial" panose="020B0604020202020204" pitchFamily="34" charset="0"/>
              </a:rPr>
              <a:t>keine</a:t>
            </a:r>
            <a:r>
              <a:rPr lang="en-US" sz="1400" u="none" strike="noStrike" dirty="0">
                <a:solidFill>
                  <a:srgbClr val="000000"/>
                </a:solidFill>
                <a:effectLst/>
                <a:uFill>
                  <a:solidFill>
                    <a:srgbClr val="000000"/>
                  </a:solidFill>
                </a:uFill>
                <a:latin typeface="+mj-lt"/>
                <a:ea typeface="Arial" panose="020B0604020202020204" pitchFamily="34" charset="0"/>
                <a:cs typeface="Arial" panose="020B0604020202020204" pitchFamily="34" charset="0"/>
              </a:rPr>
              <a:t> „</a:t>
            </a:r>
            <a:r>
              <a:rPr lang="en-US" sz="1400" u="sng" strike="noStrike" dirty="0" err="1">
                <a:solidFill>
                  <a:srgbClr val="000000"/>
                </a:solidFill>
                <a:effectLst/>
                <a:uFill>
                  <a:solidFill>
                    <a:srgbClr val="000000"/>
                  </a:solidFill>
                </a:uFill>
                <a:latin typeface="+mj-lt"/>
                <a:ea typeface="Arial" panose="020B0604020202020204" pitchFamily="34" charset="0"/>
                <a:cs typeface="Arial" panose="020B0604020202020204" pitchFamily="34" charset="0"/>
              </a:rPr>
              <a:t>wissenschaftliche</a:t>
            </a:r>
            <a:r>
              <a:rPr lang="en-US" sz="1400" u="sng" strike="noStrike" dirty="0">
                <a:solidFill>
                  <a:srgbClr val="000000"/>
                </a:solidFill>
                <a:effectLst/>
                <a:uFill>
                  <a:solidFill>
                    <a:srgbClr val="000000"/>
                  </a:solidFill>
                </a:uFill>
                <a:latin typeface="+mj-lt"/>
                <a:ea typeface="Arial" panose="020B0604020202020204" pitchFamily="34" charset="0"/>
                <a:cs typeface="Arial" panose="020B0604020202020204" pitchFamily="34" charset="0"/>
              </a:rPr>
              <a:t> </a:t>
            </a:r>
            <a:r>
              <a:rPr lang="en-US" sz="1400" u="sng" strike="noStrike" dirty="0" err="1">
                <a:solidFill>
                  <a:srgbClr val="000000"/>
                </a:solidFill>
                <a:effectLst/>
                <a:uFill>
                  <a:solidFill>
                    <a:srgbClr val="000000"/>
                  </a:solidFill>
                </a:uFill>
                <a:latin typeface="+mj-lt"/>
                <a:ea typeface="Arial" panose="020B0604020202020204" pitchFamily="34" charset="0"/>
                <a:cs typeface="Arial" panose="020B0604020202020204" pitchFamily="34" charset="0"/>
              </a:rPr>
              <a:t>Wahrheit</a:t>
            </a:r>
            <a:r>
              <a:rPr lang="en-US" sz="1400" u="none" strike="noStrike" dirty="0">
                <a:solidFill>
                  <a:srgbClr val="000000"/>
                </a:solidFill>
                <a:effectLst/>
                <a:uFill>
                  <a:solidFill>
                    <a:srgbClr val="000000"/>
                  </a:solidFill>
                </a:uFill>
                <a:latin typeface="+mj-lt"/>
                <a:ea typeface="Arial" panose="020B0604020202020204" pitchFamily="34" charset="0"/>
                <a:cs typeface="Arial" panose="020B0604020202020204" pitchFamily="34" charset="0"/>
              </a:rPr>
              <a:t>“. </a:t>
            </a:r>
          </a:p>
        </p:txBody>
      </p:sp>
      <p:sp>
        <p:nvSpPr>
          <p:cNvPr id="25" name="TextBox 24">
            <a:extLst>
              <a:ext uri="{FF2B5EF4-FFF2-40B4-BE49-F238E27FC236}">
                <a16:creationId xmlns:a16="http://schemas.microsoft.com/office/drawing/2014/main" id="{7B7F12F4-37C1-4AC4-9FA4-8BC040E11B5F}"/>
              </a:ext>
            </a:extLst>
          </p:cNvPr>
          <p:cNvSpPr txBox="1"/>
          <p:nvPr/>
        </p:nvSpPr>
        <p:spPr>
          <a:xfrm>
            <a:off x="3304207" y="4317243"/>
            <a:ext cx="8591825" cy="1532279"/>
          </a:xfrm>
          <a:prstGeom prst="rect">
            <a:avLst/>
          </a:prstGeom>
          <a:noFill/>
        </p:spPr>
        <p:txBody>
          <a:bodyPr wrap="square">
            <a:spAutoFit/>
          </a:bodyPr>
          <a:lstStyle/>
          <a:p>
            <a:pPr marL="6350" marR="0" lvl="0" indent="-6350" algn="just" defTabSz="914400" rtl="0" eaLnBrk="1" fontAlgn="auto" latinLnBrk="0" hangingPunct="1">
              <a:lnSpc>
                <a:spcPct val="111000"/>
              </a:lnSpc>
              <a:spcBef>
                <a:spcPts val="0"/>
              </a:spcBef>
              <a:spcAft>
                <a:spcPts val="1045"/>
              </a:spcAft>
              <a:buClrTx/>
              <a:buSzTx/>
              <a:buFontTx/>
              <a:buNone/>
              <a:tabLst/>
              <a:defRPr/>
            </a:pPr>
            <a:r>
              <a:rPr kumimoji="0" lang="de-CH" sz="1400" b="1" i="0" u="none" strike="noStrike" kern="1200" cap="none" spc="0" normalizeH="0" baseline="0" noProof="0" dirty="0">
                <a:ln>
                  <a:noFill/>
                </a:ln>
                <a:solidFill>
                  <a:srgbClr val="00B050"/>
                </a:solidFill>
                <a:effectLst/>
                <a:uLnTx/>
                <a:uFillTx/>
                <a:latin typeface="+mj-lt"/>
                <a:ea typeface="Calibri" panose="020F0502020204030204" pitchFamily="34" charset="0"/>
                <a:cs typeface="+mn-cs"/>
              </a:rPr>
              <a:t>Worin unterscheiden sich Philosophie und Wissenschaft nach Jaspers?  </a:t>
            </a:r>
            <a:endParaRPr kumimoji="0" lang="en-US" sz="1400" b="1" i="0" u="none" strike="noStrike" kern="1200" cap="none" spc="0" normalizeH="0" baseline="0" noProof="0" dirty="0">
              <a:ln>
                <a:noFill/>
              </a:ln>
              <a:solidFill>
                <a:srgbClr val="00B050"/>
              </a:solidFill>
              <a:effectLst/>
              <a:uLnTx/>
              <a:uFillTx/>
              <a:latin typeface="+mj-lt"/>
              <a:ea typeface="Calibri" panose="020F0502020204030204" pitchFamily="34" charset="0"/>
              <a:cs typeface="+mn-cs"/>
            </a:endParaRPr>
          </a:p>
          <a:p>
            <a:pPr marL="285750" marR="0" lvl="0" indent="-285750" algn="just" defTabSz="914400" rtl="0" eaLnBrk="1" fontAlgn="auto" latinLnBrk="0" hangingPunct="1">
              <a:lnSpc>
                <a:spcPct val="111000"/>
              </a:lnSpc>
              <a:spcBef>
                <a:spcPts val="0"/>
              </a:spcBef>
              <a:spcAft>
                <a:spcPts val="1045"/>
              </a:spcAft>
              <a:buClrTx/>
              <a:buSzTx/>
              <a:buFont typeface="Arial" panose="020B0604020202020204" pitchFamily="34" charset="0"/>
              <a:buChar char="•"/>
              <a:tabLst/>
              <a:defRPr/>
            </a:pPr>
            <a:r>
              <a:rPr kumimoji="0" lang="de-CH" sz="1400" i="0" u="none" strike="noStrike" kern="1200" cap="none" spc="0" normalizeH="0" baseline="0" noProof="0" dirty="0">
                <a:ln>
                  <a:noFill/>
                </a:ln>
                <a:solidFill>
                  <a:srgbClr val="000000"/>
                </a:solidFill>
                <a:effectLst/>
                <a:uLnTx/>
                <a:uFillTx/>
                <a:latin typeface="+mj-lt"/>
                <a:ea typeface="Calibri" panose="020F0502020204030204" pitchFamily="34" charset="0"/>
                <a:cs typeface="+mn-cs"/>
              </a:rPr>
              <a:t>Wissenschaft kennt Fortschritt, Philosophie nach seiner Auffassung nicht. Jede Äußerung zur Philosophie ist so gesehen selbst schon Philosophie. </a:t>
            </a:r>
          </a:p>
          <a:p>
            <a:pPr marL="285750" marR="0" lvl="0" indent="-285750" algn="just" defTabSz="914400" rtl="0" eaLnBrk="1" fontAlgn="auto" latinLnBrk="0" hangingPunct="1">
              <a:lnSpc>
                <a:spcPct val="111000"/>
              </a:lnSpc>
              <a:spcBef>
                <a:spcPts val="0"/>
              </a:spcBef>
              <a:spcAft>
                <a:spcPts val="1045"/>
              </a:spcAft>
              <a:buClrTx/>
              <a:buSzTx/>
              <a:buFont typeface="Arial" panose="020B0604020202020204" pitchFamily="34" charset="0"/>
              <a:buChar char="•"/>
              <a:tabLst/>
              <a:defRPr/>
            </a:pPr>
            <a:r>
              <a:rPr kumimoji="0" lang="de-CH" sz="1400" i="0" u="none" strike="noStrike" kern="1200" cap="none" spc="0" normalizeH="0" baseline="0" noProof="0" dirty="0">
                <a:ln>
                  <a:noFill/>
                </a:ln>
                <a:solidFill>
                  <a:srgbClr val="000000"/>
                </a:solidFill>
                <a:effectLst/>
                <a:uLnTx/>
                <a:uFillTx/>
                <a:latin typeface="+mj-lt"/>
                <a:ea typeface="Calibri" panose="020F0502020204030204" pitchFamily="34" charset="0"/>
                <a:cs typeface="+mn-cs"/>
              </a:rPr>
              <a:t>Sie beruft sich auf </a:t>
            </a:r>
            <a:r>
              <a:rPr kumimoji="0" lang="de-CH" sz="1400" i="0" u="sng" strike="noStrike" kern="1200" cap="none" spc="0" normalizeH="0" baseline="0" noProof="0" dirty="0">
                <a:ln>
                  <a:noFill/>
                </a:ln>
                <a:solidFill>
                  <a:srgbClr val="000000"/>
                </a:solidFill>
                <a:effectLst/>
                <a:uLnTx/>
                <a:uFill>
                  <a:solidFill>
                    <a:srgbClr val="000000"/>
                  </a:solidFill>
                </a:uFill>
                <a:latin typeface="+mj-lt"/>
                <a:ea typeface="Calibri" panose="020F0502020204030204" pitchFamily="34" charset="0"/>
                <a:cs typeface="+mn-cs"/>
              </a:rPr>
              <a:t>transzendente</a:t>
            </a:r>
            <a:r>
              <a:rPr kumimoji="0" lang="de-CH" sz="1400" i="0" u="none" strike="noStrike" kern="1200" cap="none" spc="0" normalizeH="0" baseline="0" noProof="0" dirty="0">
                <a:ln>
                  <a:noFill/>
                </a:ln>
                <a:solidFill>
                  <a:srgbClr val="000000"/>
                </a:solidFill>
                <a:effectLst/>
                <a:uLnTx/>
                <a:uFillTx/>
                <a:latin typeface="+mj-lt"/>
                <a:ea typeface="Calibri" panose="020F0502020204030204" pitchFamily="34" charset="0"/>
                <a:cs typeface="+mn-cs"/>
              </a:rPr>
              <a:t> (das Übersteigen der Sinneswahrnehmung) Gegenstände (z.B. Gott, Freiheit, Seele, Welt). </a:t>
            </a:r>
            <a:endParaRPr kumimoji="0" lang="en-US" sz="1400" i="0" u="none" strike="noStrike" kern="1200" cap="none" spc="0" normalizeH="0" baseline="0" noProof="0" dirty="0">
              <a:ln>
                <a:noFill/>
              </a:ln>
              <a:solidFill>
                <a:srgbClr val="000000"/>
              </a:solidFill>
              <a:effectLst/>
              <a:uLnTx/>
              <a:uFillTx/>
              <a:latin typeface="+mj-lt"/>
              <a:ea typeface="Calibri" panose="020F0502020204030204" pitchFamily="34" charset="0"/>
              <a:cs typeface="+mn-cs"/>
            </a:endParaRPr>
          </a:p>
        </p:txBody>
      </p:sp>
      <p:sp>
        <p:nvSpPr>
          <p:cNvPr id="26" name="TextBox 25">
            <a:extLst>
              <a:ext uri="{FF2B5EF4-FFF2-40B4-BE49-F238E27FC236}">
                <a16:creationId xmlns:a16="http://schemas.microsoft.com/office/drawing/2014/main" id="{05DEBA06-E8C7-4D44-A710-B582A572F41B}"/>
              </a:ext>
            </a:extLst>
          </p:cNvPr>
          <p:cNvSpPr txBox="1"/>
          <p:nvPr/>
        </p:nvSpPr>
        <p:spPr>
          <a:xfrm>
            <a:off x="3304209" y="3055969"/>
            <a:ext cx="8591826" cy="956993"/>
          </a:xfrm>
          <a:prstGeom prst="rect">
            <a:avLst/>
          </a:prstGeom>
          <a:noFill/>
        </p:spPr>
        <p:txBody>
          <a:bodyPr wrap="square">
            <a:spAutoFit/>
          </a:bodyPr>
          <a:lstStyle/>
          <a:p>
            <a:pPr marL="6350" marR="0" lvl="0" indent="-6350" algn="l" defTabSz="914400" rtl="0" eaLnBrk="1" fontAlgn="auto" latinLnBrk="0" hangingPunct="1">
              <a:lnSpc>
                <a:spcPct val="107000"/>
              </a:lnSpc>
              <a:spcBef>
                <a:spcPts val="0"/>
              </a:spcBef>
              <a:spcAft>
                <a:spcPts val="1320"/>
              </a:spcAft>
              <a:buClrTx/>
              <a:buSzTx/>
              <a:buFontTx/>
              <a:buNone/>
              <a:tabLst/>
              <a:defRPr/>
            </a:pPr>
            <a:r>
              <a:rPr kumimoji="0" lang="de-CH" sz="1400" b="1" i="0" u="none" strike="noStrike" kern="1200" cap="none" spc="0" normalizeH="0" baseline="0" noProof="0" dirty="0">
                <a:ln>
                  <a:noFill/>
                </a:ln>
                <a:solidFill>
                  <a:srgbClr val="00B050"/>
                </a:solidFill>
                <a:effectLst/>
                <a:uLnTx/>
                <a:uFillTx/>
                <a:latin typeface="+mj-lt"/>
                <a:ea typeface="Calibri" panose="020F0502020204030204" pitchFamily="34" charset="0"/>
                <a:cs typeface="+mn-cs"/>
              </a:rPr>
              <a:t>Erkläre den Unterschied zwischen den Begriffen „</a:t>
            </a:r>
            <a:r>
              <a:rPr kumimoji="0" lang="de-CH" sz="1400" b="1" i="0" u="none" strike="noStrike" kern="1200" cap="none" spc="0" normalizeH="0" baseline="0" noProof="0" dirty="0" err="1">
                <a:ln>
                  <a:noFill/>
                </a:ln>
                <a:solidFill>
                  <a:srgbClr val="00B050"/>
                </a:solidFill>
                <a:effectLst/>
                <a:uLnTx/>
                <a:uFillTx/>
                <a:latin typeface="+mj-lt"/>
                <a:ea typeface="Calibri" panose="020F0502020204030204" pitchFamily="34" charset="0"/>
                <a:cs typeface="+mn-cs"/>
              </a:rPr>
              <a:t>Philosophos</a:t>
            </a:r>
            <a:r>
              <a:rPr kumimoji="0" lang="de-CH" sz="1400" b="1" i="0" u="none" strike="noStrike" kern="1200" cap="none" spc="0" normalizeH="0" baseline="0" noProof="0" dirty="0">
                <a:ln>
                  <a:noFill/>
                </a:ln>
                <a:solidFill>
                  <a:srgbClr val="00B050"/>
                </a:solidFill>
                <a:effectLst/>
                <a:uLnTx/>
                <a:uFillTx/>
                <a:latin typeface="+mj-lt"/>
                <a:ea typeface="Calibri" panose="020F0502020204030204" pitchFamily="34" charset="0"/>
                <a:cs typeface="+mn-cs"/>
              </a:rPr>
              <a:t>“ und „Sophos“: </a:t>
            </a:r>
            <a:endParaRPr kumimoji="0" lang="en-US" sz="1400" b="1" i="0" u="none" strike="noStrike" kern="1200" cap="none" spc="0" normalizeH="0" baseline="0" noProof="0" dirty="0">
              <a:ln>
                <a:noFill/>
              </a:ln>
              <a:solidFill>
                <a:srgbClr val="00B050"/>
              </a:solidFill>
              <a:effectLst/>
              <a:uLnTx/>
              <a:uFillTx/>
              <a:latin typeface="+mj-lt"/>
              <a:ea typeface="Calibri" panose="020F0502020204030204" pitchFamily="34" charset="0"/>
              <a:cs typeface="+mn-cs"/>
            </a:endParaRPr>
          </a:p>
          <a:p>
            <a:pPr marL="342900" marR="0" lvl="0" indent="-342900" algn="just" defTabSz="914400" rtl="0" eaLnBrk="1" fontAlgn="base" latinLnBrk="0" hangingPunct="1">
              <a:lnSpc>
                <a:spcPct val="111000"/>
              </a:lnSpc>
              <a:spcBef>
                <a:spcPts val="0"/>
              </a:spcBef>
              <a:spcAft>
                <a:spcPts val="145"/>
              </a:spcAft>
              <a:buClr>
                <a:srgbClr val="000000"/>
              </a:buClr>
              <a:buSzPts val="1100"/>
              <a:buFont typeface="Arial" panose="020B0604020202020204" pitchFamily="34" charset="0"/>
              <a:buChar char="•"/>
              <a:tabLst/>
              <a:defRPr/>
            </a:pPr>
            <a:r>
              <a:rPr kumimoji="0" lang="de-CH" sz="1400" i="0" u="none" strike="noStrike" kern="1200" cap="none" spc="0" normalizeH="0" baseline="0" noProof="0" dirty="0" err="1">
                <a:ln>
                  <a:noFill/>
                </a:ln>
                <a:solidFill>
                  <a:srgbClr val="000000"/>
                </a:solidFill>
                <a:effectLst/>
                <a:uLnTx/>
                <a:uFill>
                  <a:solidFill>
                    <a:srgbClr val="000000"/>
                  </a:solidFill>
                </a:uFill>
                <a:latin typeface="+mj-lt"/>
                <a:ea typeface="Arial" panose="020B0604020202020204" pitchFamily="34" charset="0"/>
                <a:cs typeface="Arial" panose="020B0604020202020204" pitchFamily="34" charset="0"/>
              </a:rPr>
              <a:t>Philosophos</a:t>
            </a:r>
            <a:r>
              <a:rPr kumimoji="0" lang="de-CH" sz="1400" i="0" u="none" strike="noStrike" kern="1200" cap="none" spc="0" normalizeH="0" baseline="0" noProof="0" dirty="0">
                <a:ln>
                  <a:noFill/>
                </a:ln>
                <a:solidFill>
                  <a:srgbClr val="000000"/>
                </a:solidFill>
                <a:effectLst/>
                <a:uLnTx/>
                <a:uFill>
                  <a:solidFill>
                    <a:srgbClr val="000000"/>
                  </a:solidFill>
                </a:uFill>
                <a:latin typeface="+mj-lt"/>
                <a:ea typeface="Arial" panose="020B0604020202020204" pitchFamily="34" charset="0"/>
                <a:cs typeface="Arial" panose="020B0604020202020204" pitchFamily="34" charset="0"/>
              </a:rPr>
              <a:t> = Derjenige, der nach Weisheit strebt </a:t>
            </a:r>
            <a:r>
              <a:rPr kumimoji="0" lang="en-US" sz="1400" i="0" u="none" strike="noStrike" kern="1200" cap="none" spc="0" normalizeH="0" baseline="0" noProof="0" dirty="0">
                <a:ln>
                  <a:noFill/>
                </a:ln>
                <a:solidFill>
                  <a:srgbClr val="000000"/>
                </a:solidFill>
                <a:effectLst/>
                <a:uLnTx/>
                <a:uFill>
                  <a:solidFill>
                    <a:srgbClr val="000000"/>
                  </a:solidFill>
                </a:uFill>
                <a:latin typeface="+mj-lt"/>
                <a:ea typeface="Wingdings" panose="05000000000000000000" pitchFamily="2" charset="2"/>
                <a:cs typeface="Wingdings" panose="05000000000000000000" pitchFamily="2" charset="2"/>
              </a:rPr>
              <a:t>à</a:t>
            </a:r>
            <a:r>
              <a:rPr kumimoji="0" lang="de-CH" sz="1400" i="0" u="none" strike="noStrike" kern="1200" cap="none" spc="0" normalizeH="0" baseline="0" noProof="0" dirty="0">
                <a:ln>
                  <a:noFill/>
                </a:ln>
                <a:solidFill>
                  <a:srgbClr val="000000"/>
                </a:solidFill>
                <a:effectLst/>
                <a:uLnTx/>
                <a:uFill>
                  <a:solidFill>
                    <a:srgbClr val="000000"/>
                  </a:solidFill>
                </a:uFill>
                <a:latin typeface="+mj-lt"/>
                <a:ea typeface="Arial" panose="020B0604020202020204" pitchFamily="34" charset="0"/>
                <a:cs typeface="Arial" panose="020B0604020202020204" pitchFamily="34" charset="0"/>
              </a:rPr>
              <a:t> Der Weg ist das Ziel </a:t>
            </a:r>
            <a:endParaRPr kumimoji="0" lang="en-US" sz="1400" i="0" u="none" strike="noStrike" kern="1200" cap="none" spc="0" normalizeH="0" baseline="0" noProof="0" dirty="0">
              <a:ln>
                <a:noFill/>
              </a:ln>
              <a:solidFill>
                <a:srgbClr val="000000"/>
              </a:solidFill>
              <a:effectLst/>
              <a:uLnTx/>
              <a:uFill>
                <a:solidFill>
                  <a:srgbClr val="000000"/>
                </a:solidFill>
              </a:uFill>
              <a:latin typeface="+mj-lt"/>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400" i="0" u="none" strike="noStrike" kern="1200" cap="none" spc="0" normalizeH="0" baseline="0" noProof="0" dirty="0">
                <a:ln>
                  <a:noFill/>
                </a:ln>
                <a:solidFill>
                  <a:srgbClr val="000000"/>
                </a:solidFill>
                <a:effectLst/>
                <a:uLnTx/>
                <a:uFillTx/>
                <a:latin typeface="+mj-lt"/>
                <a:ea typeface="Calibri" panose="020F0502020204030204" pitchFamily="34" charset="0"/>
                <a:cs typeface="+mn-cs"/>
              </a:rPr>
              <a:t>         Sophos = Derjenige, der meint im Besitz der Wahrheit/Weisheit zu sein </a:t>
            </a:r>
            <a:r>
              <a:rPr kumimoji="0" lang="en-US" sz="1400" i="0" u="none" strike="noStrike" kern="1200" cap="none" spc="0" normalizeH="0" baseline="0" noProof="0" dirty="0">
                <a:ln>
                  <a:noFill/>
                </a:ln>
                <a:solidFill>
                  <a:srgbClr val="000000"/>
                </a:solidFill>
                <a:effectLst/>
                <a:uLnTx/>
                <a:uFillTx/>
                <a:latin typeface="+mj-lt"/>
                <a:ea typeface="Wingdings" panose="05000000000000000000" pitchFamily="2" charset="2"/>
                <a:cs typeface="Wingdings" panose="05000000000000000000" pitchFamily="2" charset="2"/>
              </a:rPr>
              <a:t>à</a:t>
            </a:r>
            <a:r>
              <a:rPr kumimoji="0" lang="de-CH" sz="1400" i="0" u="none" strike="noStrike" kern="1200" cap="none" spc="0" normalizeH="0" baseline="0" noProof="0" dirty="0">
                <a:ln>
                  <a:noFill/>
                </a:ln>
                <a:solidFill>
                  <a:srgbClr val="000000"/>
                </a:solidFill>
                <a:effectLst/>
                <a:uLnTx/>
                <a:uFillTx/>
                <a:latin typeface="+mj-lt"/>
                <a:ea typeface="Calibri" panose="020F0502020204030204" pitchFamily="34" charset="0"/>
                <a:cs typeface="+mn-cs"/>
              </a:rPr>
              <a:t> Will Resultate und notwendige Beweise </a:t>
            </a:r>
            <a:endParaRPr kumimoji="0" lang="en-US" sz="2400" i="0" u="none" strike="noStrike" kern="1200" cap="none" spc="0" normalizeH="0" baseline="0" noProof="0" dirty="0">
              <a:ln>
                <a:noFill/>
              </a:ln>
              <a:solidFill>
                <a:prstClr val="black"/>
              </a:solidFill>
              <a:effectLst/>
              <a:uLnTx/>
              <a:uFillTx/>
              <a:latin typeface="+mj-lt"/>
              <a:ea typeface="+mn-ea"/>
              <a:cs typeface="+mn-cs"/>
            </a:endParaRPr>
          </a:p>
        </p:txBody>
      </p:sp>
      <p:pic>
        <p:nvPicPr>
          <p:cNvPr id="1026" name="Picture 2" descr="A picture containing text, person, person&#10;&#10;Description automatically generated">
            <a:extLst>
              <a:ext uri="{FF2B5EF4-FFF2-40B4-BE49-F238E27FC236}">
                <a16:creationId xmlns:a16="http://schemas.microsoft.com/office/drawing/2014/main" id="{7FBB276A-CAD0-482C-941E-2069B8E29E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330" y="740326"/>
            <a:ext cx="2409124" cy="34033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45020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logo&#10;&#10;Description automatically generated">
            <a:extLst>
              <a:ext uri="{FF2B5EF4-FFF2-40B4-BE49-F238E27FC236}">
                <a16:creationId xmlns:a16="http://schemas.microsoft.com/office/drawing/2014/main" id="{0A3FA506-E285-4C01-BEA6-B869062D3B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452" y="313635"/>
            <a:ext cx="11474348" cy="6561383"/>
          </a:xfrm>
          <a:prstGeom prst="rect">
            <a:avLst/>
          </a:prstGeom>
        </p:spPr>
      </p:pic>
      <p:grpSp>
        <p:nvGrpSpPr>
          <p:cNvPr id="5" name="Group 4">
            <a:extLst>
              <a:ext uri="{FF2B5EF4-FFF2-40B4-BE49-F238E27FC236}">
                <a16:creationId xmlns:a16="http://schemas.microsoft.com/office/drawing/2014/main" id="{621D06D6-E6E5-4CCB-963D-2FFEBFB94627}"/>
              </a:ext>
            </a:extLst>
          </p:cNvPr>
          <p:cNvGrpSpPr/>
          <p:nvPr/>
        </p:nvGrpSpPr>
        <p:grpSpPr>
          <a:xfrm>
            <a:off x="0" y="9168"/>
            <a:ext cx="12192000" cy="6867164"/>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1445589" cy="369332"/>
          </a:xfrm>
          <a:prstGeom prst="rect">
            <a:avLst/>
          </a:prstGeom>
          <a:noFill/>
        </p:spPr>
        <p:txBody>
          <a:bodyPr wrap="none" rtlCol="0">
            <a:spAutoFit/>
          </a:bodyPr>
          <a:lstStyle/>
          <a:p>
            <a:r>
              <a:rPr lang="en-GB" dirty="0">
                <a:solidFill>
                  <a:schemeClr val="bg1"/>
                </a:solidFill>
                <a:latin typeface="+mj-lt"/>
              </a:rPr>
              <a:t>3. </a:t>
            </a:r>
            <a:r>
              <a:rPr lang="en-GB" dirty="0" err="1">
                <a:solidFill>
                  <a:schemeClr val="bg1"/>
                </a:solidFill>
                <a:latin typeface="+mj-lt"/>
              </a:rPr>
              <a:t>Etymologie</a:t>
            </a:r>
            <a:endParaRPr lang="en-US" dirty="0">
              <a:solidFill>
                <a:schemeClr val="bg1"/>
              </a:solidFill>
              <a:latin typeface="+mj-lt"/>
            </a:endParaRPr>
          </a:p>
        </p:txBody>
      </p:sp>
      <p:sp>
        <p:nvSpPr>
          <p:cNvPr id="7" name="Rectangle 6">
            <a:extLst>
              <a:ext uri="{FF2B5EF4-FFF2-40B4-BE49-F238E27FC236}">
                <a16:creationId xmlns:a16="http://schemas.microsoft.com/office/drawing/2014/main" id="{89932BB4-FA8A-4375-8721-61832283E7CC}"/>
              </a:ext>
            </a:extLst>
          </p:cNvPr>
          <p:cNvSpPr/>
          <p:nvPr/>
        </p:nvSpPr>
        <p:spPr>
          <a:xfrm>
            <a:off x="1528417" y="2368872"/>
            <a:ext cx="10065758" cy="1752554"/>
          </a:xfrm>
          <a:prstGeom prst="rect">
            <a:avLst/>
          </a:prstGeom>
          <a:solidFill>
            <a:srgbClr val="FFFFFF">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6F14203-477B-4C16-801F-A1D6F73013FD}"/>
              </a:ext>
            </a:extLst>
          </p:cNvPr>
          <p:cNvPicPr>
            <a:picLocks noChangeAspect="1"/>
          </p:cNvPicPr>
          <p:nvPr/>
        </p:nvPicPr>
        <p:blipFill>
          <a:blip r:embed="rId3"/>
          <a:stretch>
            <a:fillRect/>
          </a:stretch>
        </p:blipFill>
        <p:spPr>
          <a:xfrm>
            <a:off x="1401916" y="2368872"/>
            <a:ext cx="10192259" cy="2300169"/>
          </a:xfrm>
          <a:prstGeom prst="rect">
            <a:avLst/>
          </a:prstGeom>
        </p:spPr>
      </p:pic>
      <p:sp>
        <p:nvSpPr>
          <p:cNvPr id="8" name="Rectangle 7">
            <a:extLst>
              <a:ext uri="{FF2B5EF4-FFF2-40B4-BE49-F238E27FC236}">
                <a16:creationId xmlns:a16="http://schemas.microsoft.com/office/drawing/2014/main" id="{B1003441-7BE9-402F-B471-9BCABFDAF988}"/>
              </a:ext>
            </a:extLst>
          </p:cNvPr>
          <p:cNvSpPr/>
          <p:nvPr/>
        </p:nvSpPr>
        <p:spPr>
          <a:xfrm>
            <a:off x="4130324" y="2624541"/>
            <a:ext cx="4006511" cy="587513"/>
          </a:xfrm>
          <a:prstGeom prst="rect">
            <a:avLst/>
          </a:prstGeom>
          <a:solidFill>
            <a:srgbClr val="DC0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8833699-3861-449D-87B3-DD7CBA5C3795}"/>
              </a:ext>
            </a:extLst>
          </p:cNvPr>
          <p:cNvSpPr/>
          <p:nvPr/>
        </p:nvSpPr>
        <p:spPr>
          <a:xfrm>
            <a:off x="4130323" y="3436525"/>
            <a:ext cx="4006511" cy="587513"/>
          </a:xfrm>
          <a:prstGeom prst="rect">
            <a:avLst/>
          </a:prstGeom>
          <a:solidFill>
            <a:srgbClr val="DC0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944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73D63"/>
        </a:solidFill>
        <a:effectLst/>
      </p:bgPr>
    </p:bg>
    <p:spTree>
      <p:nvGrpSpPr>
        <p:cNvPr id="1" name=""/>
        <p:cNvGrpSpPr/>
        <p:nvPr/>
      </p:nvGrpSpPr>
      <p:grpSpPr>
        <a:xfrm>
          <a:off x="0" y="0"/>
          <a:ext cx="0" cy="0"/>
          <a:chOff x="0" y="0"/>
          <a:chExt cx="0" cy="0"/>
        </a:xfrm>
      </p:grpSpPr>
      <p:pic>
        <p:nvPicPr>
          <p:cNvPr id="14" name="Picture 13" descr="Sofies Welt - Jostein Gaarder - Buch kaufen | Ex Libris">
            <a:extLst>
              <a:ext uri="{FF2B5EF4-FFF2-40B4-BE49-F238E27FC236}">
                <a16:creationId xmlns:a16="http://schemas.microsoft.com/office/drawing/2014/main" id="{67C1D208-2E69-4045-8C0C-DEDC49D17314}"/>
              </a:ext>
            </a:extLst>
          </p:cNvPr>
          <p:cNvPicPr>
            <a:picLocks noChangeAspect="1"/>
          </p:cNvPicPr>
          <p:nvPr/>
        </p:nvPicPr>
        <p:blipFill rotWithShape="1">
          <a:blip r:embed="rId2">
            <a:extLst>
              <a:ext uri="{28A0092B-C50C-407E-A947-70E740481C1C}">
                <a14:useLocalDpi xmlns:a14="http://schemas.microsoft.com/office/drawing/2010/main" val="0"/>
              </a:ext>
            </a:extLst>
          </a:blip>
          <a:srcRect l="9813" t="32159" r="1499" b="383"/>
          <a:stretch/>
        </p:blipFill>
        <p:spPr bwMode="auto">
          <a:xfrm>
            <a:off x="0" y="8933"/>
            <a:ext cx="6436120" cy="6849068"/>
          </a:xfrm>
          <a:prstGeom prst="rect">
            <a:avLst/>
          </a:prstGeom>
          <a:noFill/>
          <a:ln>
            <a:noFill/>
          </a:ln>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3C6B06EF-6ADC-4F91-95DE-EA9287BE81BD}"/>
              </a:ext>
            </a:extLst>
          </p:cNvPr>
          <p:cNvSpPr/>
          <p:nvPr/>
        </p:nvSpPr>
        <p:spPr>
          <a:xfrm>
            <a:off x="4650489" y="349277"/>
            <a:ext cx="2782445" cy="6517892"/>
          </a:xfrm>
          <a:prstGeom prst="rect">
            <a:avLst/>
          </a:prstGeom>
          <a:gradFill flip="none" rotWithShape="1">
            <a:gsLst>
              <a:gs pos="0">
                <a:srgbClr val="2F3D66">
                  <a:alpha val="18000"/>
                </a:srgbClr>
              </a:gs>
              <a:gs pos="52800">
                <a:srgbClr val="333D64">
                  <a:alpha val="97000"/>
                </a:srgbClr>
              </a:gs>
              <a:gs pos="100000">
                <a:srgbClr val="373D6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621D06D6-E6E5-4CCB-963D-2FFEBFB94627}"/>
              </a:ext>
            </a:extLst>
          </p:cNvPr>
          <p:cNvGrpSpPr/>
          <p:nvPr/>
        </p:nvGrpSpPr>
        <p:grpSpPr>
          <a:xfrm>
            <a:off x="0" y="9168"/>
            <a:ext cx="12192000" cy="6867164"/>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2538131" cy="369332"/>
          </a:xfrm>
          <a:prstGeom prst="rect">
            <a:avLst/>
          </a:prstGeom>
          <a:noFill/>
        </p:spPr>
        <p:txBody>
          <a:bodyPr wrap="none" rtlCol="0">
            <a:spAutoFit/>
          </a:bodyPr>
          <a:lstStyle/>
          <a:p>
            <a:r>
              <a:rPr lang="en-GB" dirty="0">
                <a:solidFill>
                  <a:schemeClr val="bg1"/>
                </a:solidFill>
                <a:latin typeface="+mj-lt"/>
              </a:rPr>
              <a:t>4. </a:t>
            </a:r>
            <a:r>
              <a:rPr lang="en-GB" dirty="0" err="1">
                <a:solidFill>
                  <a:schemeClr val="bg1"/>
                </a:solidFill>
                <a:latin typeface="+mj-lt"/>
              </a:rPr>
              <a:t>Fragen</a:t>
            </a:r>
            <a:r>
              <a:rPr lang="en-GB" dirty="0">
                <a:solidFill>
                  <a:schemeClr val="bg1"/>
                </a:solidFill>
                <a:latin typeface="+mj-lt"/>
              </a:rPr>
              <a:t> der Philosophie</a:t>
            </a:r>
            <a:endParaRPr lang="en-US" dirty="0">
              <a:solidFill>
                <a:schemeClr val="bg1"/>
              </a:solidFill>
              <a:latin typeface="+mj-lt"/>
            </a:endParaRPr>
          </a:p>
        </p:txBody>
      </p:sp>
      <p:grpSp>
        <p:nvGrpSpPr>
          <p:cNvPr id="9" name="Group 8">
            <a:extLst>
              <a:ext uri="{FF2B5EF4-FFF2-40B4-BE49-F238E27FC236}">
                <a16:creationId xmlns:a16="http://schemas.microsoft.com/office/drawing/2014/main" id="{92D15967-1609-44AE-ACDB-FA869F0DF0BE}"/>
              </a:ext>
            </a:extLst>
          </p:cNvPr>
          <p:cNvGrpSpPr/>
          <p:nvPr/>
        </p:nvGrpSpPr>
        <p:grpSpPr>
          <a:xfrm>
            <a:off x="4771493" y="758403"/>
            <a:ext cx="6907225" cy="3206233"/>
            <a:chOff x="4771493" y="758403"/>
            <a:chExt cx="6907225" cy="3206233"/>
          </a:xfrm>
        </p:grpSpPr>
        <p:sp>
          <p:nvSpPr>
            <p:cNvPr id="17" name="TextBox 16">
              <a:extLst>
                <a:ext uri="{FF2B5EF4-FFF2-40B4-BE49-F238E27FC236}">
                  <a16:creationId xmlns:a16="http://schemas.microsoft.com/office/drawing/2014/main" id="{483C84AE-672D-4959-9FB3-501246350BF8}"/>
                </a:ext>
              </a:extLst>
            </p:cNvPr>
            <p:cNvSpPr txBox="1"/>
            <p:nvPr/>
          </p:nvSpPr>
          <p:spPr>
            <a:xfrm rot="21378833">
              <a:off x="5179311" y="1075905"/>
              <a:ext cx="6096654" cy="257506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50000"/>
                </a:lnSpc>
                <a:spcAft>
                  <a:spcPts val="1000"/>
                </a:spcAft>
              </a:pPr>
              <a:r>
                <a:rPr lang="de-LU" sz="1800" dirty="0">
                  <a:effectLst/>
                  <a:latin typeface="Calibri" panose="020F0502020204030204" pitchFamily="34" charset="0"/>
                  <a:ea typeface="Calibri" panose="020F0502020204030204" pitchFamily="34" charset="0"/>
                  <a:cs typeface="Times New Roman" panose="02020603050405020304" pitchFamily="18" charset="0"/>
                </a:rPr>
                <a:t>Wenn ich mich für Pferde oder Edelsteine interessiere, kann ich nicht verlangen, dass alle anderen diese Interessen teilen. Wenn ich wie gebannt vor allen Sportsendungen im Fernsehen sitze, muss ich mich damit abfinden können, dass andere Sport öde finden.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r>
                <a:rPr lang="de-LU" sz="1800" b="1" dirty="0">
                  <a:solidFill>
                    <a:schemeClr val="accent5">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Gibt es trotzdem etwas, das alle interessieren sollte? </a:t>
              </a:r>
              <a:endParaRPr lang="en-US" b="1" dirty="0">
                <a:solidFill>
                  <a:schemeClr val="accent5">
                    <a:lumMod val="60000"/>
                    <a:lumOff val="40000"/>
                  </a:schemeClr>
                </a:solidFill>
              </a:endParaRPr>
            </a:p>
          </p:txBody>
        </p:sp>
        <p:pic>
          <p:nvPicPr>
            <p:cNvPr id="8" name="Graphic 7" descr="Open quotation mark with solid fill">
              <a:extLst>
                <a:ext uri="{FF2B5EF4-FFF2-40B4-BE49-F238E27FC236}">
                  <a16:creationId xmlns:a16="http://schemas.microsoft.com/office/drawing/2014/main" id="{095AB673-AF84-47F1-89AA-A4CE70041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395213">
              <a:off x="4771493" y="758403"/>
              <a:ext cx="914400" cy="914400"/>
            </a:xfrm>
            <a:prstGeom prst="rect">
              <a:avLst/>
            </a:prstGeom>
          </p:spPr>
        </p:pic>
        <p:pic>
          <p:nvPicPr>
            <p:cNvPr id="20" name="Graphic 19" descr="Open quotation mark with solid fill">
              <a:extLst>
                <a:ext uri="{FF2B5EF4-FFF2-40B4-BE49-F238E27FC236}">
                  <a16:creationId xmlns:a16="http://schemas.microsoft.com/office/drawing/2014/main" id="{AC838566-1179-4112-A650-6B1EC9389E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554358">
              <a:off x="10764318" y="3050236"/>
              <a:ext cx="914400" cy="914400"/>
            </a:xfrm>
            <a:prstGeom prst="rect">
              <a:avLst/>
            </a:prstGeom>
          </p:spPr>
        </p:pic>
      </p:grpSp>
      <p:grpSp>
        <p:nvGrpSpPr>
          <p:cNvPr id="22" name="Group 21">
            <a:extLst>
              <a:ext uri="{FF2B5EF4-FFF2-40B4-BE49-F238E27FC236}">
                <a16:creationId xmlns:a16="http://schemas.microsoft.com/office/drawing/2014/main" id="{3666A559-EAFD-49D8-BF4D-B9243A26B94F}"/>
              </a:ext>
            </a:extLst>
          </p:cNvPr>
          <p:cNvGrpSpPr/>
          <p:nvPr/>
        </p:nvGrpSpPr>
        <p:grpSpPr>
          <a:xfrm>
            <a:off x="5565931" y="4171279"/>
            <a:ext cx="5786504" cy="1352526"/>
            <a:chOff x="3123532" y="4742208"/>
            <a:chExt cx="5786504" cy="1352526"/>
          </a:xfrm>
        </p:grpSpPr>
        <p:pic>
          <p:nvPicPr>
            <p:cNvPr id="23" name="Graphic 22" descr="Meeting with solid fill">
              <a:extLst>
                <a:ext uri="{FF2B5EF4-FFF2-40B4-BE49-F238E27FC236}">
                  <a16:creationId xmlns:a16="http://schemas.microsoft.com/office/drawing/2014/main" id="{95FECC4A-97A5-42AC-A8EC-14D99D3347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1103616">
              <a:off x="3123532" y="4742208"/>
              <a:ext cx="914400" cy="914400"/>
            </a:xfrm>
            <a:prstGeom prst="rect">
              <a:avLst/>
            </a:prstGeom>
          </p:spPr>
        </p:pic>
        <p:sp>
          <p:nvSpPr>
            <p:cNvPr id="24" name="TextBox 23">
              <a:extLst>
                <a:ext uri="{FF2B5EF4-FFF2-40B4-BE49-F238E27FC236}">
                  <a16:creationId xmlns:a16="http://schemas.microsoft.com/office/drawing/2014/main" id="{72B449C7-E89A-420B-9B80-40C11021943D}"/>
                </a:ext>
              </a:extLst>
            </p:cNvPr>
            <p:cNvSpPr txBox="1"/>
            <p:nvPr/>
          </p:nvSpPr>
          <p:spPr>
            <a:xfrm>
              <a:off x="3233409" y="5386848"/>
              <a:ext cx="5676627" cy="70788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sz="2000" dirty="0" err="1">
                  <a:latin typeface="+mj-lt"/>
                </a:rPr>
                <a:t>Gruppenaufgabe</a:t>
              </a:r>
              <a:r>
                <a:rPr lang="en-GB" sz="2000" dirty="0">
                  <a:latin typeface="+mj-lt"/>
                </a:rPr>
                <a:t>: </a:t>
              </a:r>
              <a:r>
                <a:rPr lang="en-GB" sz="2000" dirty="0" err="1">
                  <a:latin typeface="+mj-lt"/>
                </a:rPr>
                <a:t>Formuliert</a:t>
              </a:r>
              <a:r>
                <a:rPr lang="en-GB" sz="2000" dirty="0">
                  <a:latin typeface="+mj-lt"/>
                </a:rPr>
                <a:t> </a:t>
              </a:r>
            </a:p>
            <a:p>
              <a:r>
                <a:rPr lang="en-GB" sz="2000" dirty="0">
                  <a:latin typeface="+mj-lt"/>
                </a:rPr>
                <a:t>4 </a:t>
              </a:r>
              <a:r>
                <a:rPr lang="en-GB" sz="2000" dirty="0" err="1">
                  <a:latin typeface="+mj-lt"/>
                </a:rPr>
                <a:t>Fragen</a:t>
              </a:r>
              <a:r>
                <a:rPr lang="en-GB" sz="2000" dirty="0">
                  <a:latin typeface="+mj-lt"/>
                </a:rPr>
                <a:t>, die </a:t>
              </a:r>
              <a:r>
                <a:rPr lang="en-GB" sz="2000" dirty="0" err="1">
                  <a:latin typeface="+mj-lt"/>
                </a:rPr>
                <a:t>jeden</a:t>
              </a:r>
              <a:r>
                <a:rPr lang="en-GB" sz="2000" dirty="0">
                  <a:latin typeface="+mj-lt"/>
                </a:rPr>
                <a:t> </a:t>
              </a:r>
              <a:r>
                <a:rPr lang="en-GB" sz="2000" dirty="0" err="1">
                  <a:latin typeface="+mj-lt"/>
                </a:rPr>
                <a:t>interessieren</a:t>
              </a:r>
              <a:r>
                <a:rPr lang="en-GB" sz="2000" dirty="0">
                  <a:latin typeface="+mj-lt"/>
                </a:rPr>
                <a:t> </a:t>
              </a:r>
              <a:r>
                <a:rPr lang="en-GB" sz="2000" dirty="0" err="1">
                  <a:latin typeface="+mj-lt"/>
                </a:rPr>
                <a:t>sollten</a:t>
              </a:r>
              <a:r>
                <a:rPr lang="en-GB" sz="2000" dirty="0">
                  <a:latin typeface="+mj-lt"/>
                </a:rPr>
                <a:t>!</a:t>
              </a:r>
              <a:endParaRPr lang="en-US" sz="2000" dirty="0">
                <a:latin typeface="+mj-lt"/>
              </a:endParaRPr>
            </a:p>
          </p:txBody>
        </p:sp>
      </p:grpSp>
      <p:sp>
        <p:nvSpPr>
          <p:cNvPr id="21" name="TextBox 20">
            <a:extLst>
              <a:ext uri="{FF2B5EF4-FFF2-40B4-BE49-F238E27FC236}">
                <a16:creationId xmlns:a16="http://schemas.microsoft.com/office/drawing/2014/main" id="{4D608288-DC5A-414C-9FCF-A29FEC248C26}"/>
              </a:ext>
            </a:extLst>
          </p:cNvPr>
          <p:cNvSpPr txBox="1"/>
          <p:nvPr/>
        </p:nvSpPr>
        <p:spPr>
          <a:xfrm>
            <a:off x="1002226" y="1754399"/>
            <a:ext cx="3995374" cy="2071080"/>
          </a:xfrm>
          <a:prstGeom prst="rect">
            <a:avLst/>
          </a:prstGeom>
          <a:solidFill>
            <a:srgbClr val="2F5597">
              <a:alpha val="80000"/>
            </a:srgbClr>
          </a:solidFill>
        </p:spPr>
        <p:txBody>
          <a:bodyPr wrap="square">
            <a:spAutoFit/>
          </a:bodyPr>
          <a:lstStyle/>
          <a:p>
            <a:pPr lvl="0" algn="just" fontAlgn="base">
              <a:lnSpc>
                <a:spcPct val="111000"/>
              </a:lnSpc>
              <a:spcAft>
                <a:spcPts val="55"/>
              </a:spcAft>
              <a:buClr>
                <a:srgbClr val="000000"/>
              </a:buClr>
              <a:buSzPts val="1100"/>
            </a:pPr>
            <a:r>
              <a:rPr lang="en-US" sz="1600" u="none" strike="noStrike" dirty="0" err="1">
                <a:solidFill>
                  <a:schemeClr val="bg1"/>
                </a:solidFill>
                <a:effectLst/>
                <a:uFill>
                  <a:solidFill>
                    <a:srgbClr val="000000"/>
                  </a:solidFill>
                </a:uFill>
                <a:latin typeface="+mj-lt"/>
                <a:ea typeface="Calibri" panose="020F0502020204030204" pitchFamily="34" charset="0"/>
                <a:cs typeface="Calibri" panose="020F0502020204030204" pitchFamily="34" charset="0"/>
              </a:rPr>
              <a:t>Wer</a:t>
            </a:r>
            <a:r>
              <a:rPr lang="en-US" sz="1600" u="none" strike="noStrike" dirty="0">
                <a:solidFill>
                  <a:schemeClr val="bg1"/>
                </a:solidFill>
                <a:effectLst/>
                <a:uFill>
                  <a:solidFill>
                    <a:srgbClr val="000000"/>
                  </a:solidFill>
                </a:uFill>
                <a:latin typeface="+mj-lt"/>
                <a:ea typeface="Calibri" panose="020F0502020204030204" pitchFamily="34" charset="0"/>
                <a:cs typeface="Calibri" panose="020F0502020204030204" pitchFamily="34" charset="0"/>
              </a:rPr>
              <a:t> bin ich?</a:t>
            </a:r>
          </a:p>
          <a:p>
            <a:pPr lvl="0" algn="just" fontAlgn="base">
              <a:lnSpc>
                <a:spcPct val="111000"/>
              </a:lnSpc>
              <a:spcAft>
                <a:spcPts val="55"/>
              </a:spcAft>
              <a:buClr>
                <a:srgbClr val="000000"/>
              </a:buClr>
              <a:buSzPts val="1100"/>
            </a:pPr>
            <a:endParaRPr lang="en-US" sz="1600" dirty="0">
              <a:solidFill>
                <a:schemeClr val="bg1"/>
              </a:solidFill>
              <a:effectLst/>
              <a:latin typeface="+mj-lt"/>
              <a:ea typeface="Calibri" panose="020F0502020204030204" pitchFamily="34" charset="0"/>
            </a:endParaRPr>
          </a:p>
          <a:p>
            <a:pPr lvl="0" algn="just" fontAlgn="base">
              <a:lnSpc>
                <a:spcPct val="111000"/>
              </a:lnSpc>
              <a:spcAft>
                <a:spcPts val="55"/>
              </a:spcAft>
              <a:buClr>
                <a:srgbClr val="000000"/>
              </a:buClr>
              <a:buSzPts val="1100"/>
            </a:pPr>
            <a:r>
              <a:rPr lang="de-CH" sz="1600" u="none" strike="noStrike" dirty="0">
                <a:solidFill>
                  <a:schemeClr val="bg1"/>
                </a:solidFill>
                <a:effectLst/>
                <a:uFill>
                  <a:solidFill>
                    <a:srgbClr val="000000"/>
                  </a:solidFill>
                </a:uFill>
                <a:latin typeface="+mj-lt"/>
                <a:ea typeface="Calibri" panose="020F0502020204030204" pitchFamily="34" charset="0"/>
                <a:cs typeface="Calibri" panose="020F0502020204030204" pitchFamily="34" charset="0"/>
              </a:rPr>
              <a:t>Was ist das Gute/das Böse</a:t>
            </a:r>
            <a:r>
              <a:rPr lang="de-CH" sz="1600" dirty="0">
                <a:solidFill>
                  <a:schemeClr val="bg1"/>
                </a:solidFill>
                <a:uFill>
                  <a:solidFill>
                    <a:srgbClr val="000000"/>
                  </a:solidFill>
                </a:uFill>
                <a:latin typeface="+mj-lt"/>
                <a:ea typeface="Calibri" panose="020F0502020204030204" pitchFamily="34" charset="0"/>
                <a:cs typeface="Calibri" panose="020F0502020204030204" pitchFamily="34" charset="0"/>
              </a:rPr>
              <a:t>?</a:t>
            </a:r>
          </a:p>
          <a:p>
            <a:pPr lvl="0" algn="just" fontAlgn="base">
              <a:lnSpc>
                <a:spcPct val="111000"/>
              </a:lnSpc>
              <a:spcAft>
                <a:spcPts val="55"/>
              </a:spcAft>
              <a:buClr>
                <a:srgbClr val="000000"/>
              </a:buClr>
              <a:buSzPts val="1100"/>
            </a:pPr>
            <a:endParaRPr lang="en-US" sz="1600" dirty="0">
              <a:solidFill>
                <a:schemeClr val="bg1"/>
              </a:solidFill>
              <a:effectLst/>
              <a:latin typeface="+mj-lt"/>
              <a:ea typeface="Calibri" panose="020F0502020204030204" pitchFamily="34" charset="0"/>
            </a:endParaRPr>
          </a:p>
          <a:p>
            <a:pPr lvl="0" algn="just" fontAlgn="base">
              <a:lnSpc>
                <a:spcPct val="111000"/>
              </a:lnSpc>
              <a:spcAft>
                <a:spcPts val="45"/>
              </a:spcAft>
              <a:buClr>
                <a:srgbClr val="000000"/>
              </a:buClr>
              <a:buSzPts val="1100"/>
            </a:pPr>
            <a:r>
              <a:rPr lang="de-CH" sz="1600" u="none" strike="noStrike" dirty="0">
                <a:solidFill>
                  <a:schemeClr val="bg1"/>
                </a:solidFill>
                <a:effectLst/>
                <a:uFill>
                  <a:solidFill>
                    <a:srgbClr val="000000"/>
                  </a:solidFill>
                </a:uFill>
                <a:latin typeface="+mj-lt"/>
                <a:ea typeface="Calibri" panose="020F0502020204030204" pitchFamily="34" charset="0"/>
                <a:cs typeface="Calibri" panose="020F0502020204030204" pitchFamily="34" charset="0"/>
              </a:rPr>
              <a:t>Was ist der Sinn meiner Existenz</a:t>
            </a:r>
            <a:r>
              <a:rPr lang="en-GB" sz="1600" u="none" strike="noStrike" dirty="0">
                <a:solidFill>
                  <a:schemeClr val="bg1"/>
                </a:solidFill>
                <a:effectLst/>
                <a:uFill>
                  <a:solidFill>
                    <a:srgbClr val="000000"/>
                  </a:solidFill>
                </a:uFill>
                <a:latin typeface="+mj-lt"/>
                <a:ea typeface="Calibri" panose="020F0502020204030204" pitchFamily="34" charset="0"/>
                <a:cs typeface="Calibri" panose="020F0502020204030204" pitchFamily="34" charset="0"/>
              </a:rPr>
              <a:t>?</a:t>
            </a:r>
            <a:endParaRPr lang="en-US" sz="1600" u="none" strike="noStrike" dirty="0">
              <a:solidFill>
                <a:schemeClr val="bg1"/>
              </a:solidFill>
              <a:effectLst/>
              <a:uFill>
                <a:solidFill>
                  <a:srgbClr val="000000"/>
                </a:solidFill>
              </a:uFill>
              <a:latin typeface="+mj-lt"/>
              <a:ea typeface="Calibri" panose="020F0502020204030204" pitchFamily="34" charset="0"/>
              <a:cs typeface="Calibri" panose="020F0502020204030204" pitchFamily="34" charset="0"/>
            </a:endParaRPr>
          </a:p>
          <a:p>
            <a:pPr marL="457200" indent="-6350" algn="l">
              <a:lnSpc>
                <a:spcPct val="107000"/>
              </a:lnSpc>
              <a:spcAft>
                <a:spcPts val="260"/>
              </a:spcAft>
            </a:pPr>
            <a:r>
              <a:rPr lang="de-CH" sz="1600" dirty="0">
                <a:solidFill>
                  <a:schemeClr val="bg1"/>
                </a:solidFill>
                <a:effectLst/>
                <a:latin typeface="+mj-lt"/>
                <a:ea typeface="Calibri" panose="020F0502020204030204" pitchFamily="34" charset="0"/>
              </a:rPr>
              <a:t> </a:t>
            </a:r>
            <a:endParaRPr lang="en-US" sz="1600" dirty="0">
              <a:solidFill>
                <a:schemeClr val="bg1"/>
              </a:solidFill>
              <a:effectLst/>
              <a:latin typeface="+mj-lt"/>
              <a:ea typeface="Calibri" panose="020F0502020204030204" pitchFamily="34" charset="0"/>
            </a:endParaRPr>
          </a:p>
          <a:p>
            <a:pPr lvl="0" algn="just" fontAlgn="base">
              <a:lnSpc>
                <a:spcPct val="111000"/>
              </a:lnSpc>
              <a:spcAft>
                <a:spcPts val="1060"/>
              </a:spcAft>
              <a:buClr>
                <a:srgbClr val="000000"/>
              </a:buClr>
              <a:buSzPts val="1100"/>
            </a:pPr>
            <a:r>
              <a:rPr lang="en-US" sz="1600" u="none" strike="noStrike" dirty="0" err="1">
                <a:solidFill>
                  <a:schemeClr val="bg1"/>
                </a:solidFill>
                <a:effectLst/>
                <a:uFill>
                  <a:solidFill>
                    <a:srgbClr val="000000"/>
                  </a:solidFill>
                </a:uFill>
                <a:latin typeface="+mj-lt"/>
                <a:ea typeface="Calibri" panose="020F0502020204030204" pitchFamily="34" charset="0"/>
                <a:cs typeface="Calibri" panose="020F0502020204030204" pitchFamily="34" charset="0"/>
              </a:rPr>
              <a:t>Darf</a:t>
            </a:r>
            <a:r>
              <a:rPr lang="en-US" sz="1600" u="none" strike="noStrike" dirty="0">
                <a:solidFill>
                  <a:schemeClr val="bg1"/>
                </a:solidFill>
                <a:effectLst/>
                <a:uFill>
                  <a:solidFill>
                    <a:srgbClr val="000000"/>
                  </a:solidFill>
                </a:uFill>
                <a:latin typeface="+mj-lt"/>
                <a:ea typeface="Calibri" panose="020F0502020204030204" pitchFamily="34" charset="0"/>
                <a:cs typeface="Calibri" panose="020F0502020204030204" pitchFamily="34" charset="0"/>
              </a:rPr>
              <a:t> man </a:t>
            </a:r>
            <a:r>
              <a:rPr lang="en-US" sz="1600" u="none" strike="noStrike" dirty="0" err="1">
                <a:solidFill>
                  <a:schemeClr val="bg1"/>
                </a:solidFill>
                <a:effectLst/>
                <a:uFill>
                  <a:solidFill>
                    <a:srgbClr val="000000"/>
                  </a:solidFill>
                </a:uFill>
                <a:latin typeface="+mj-lt"/>
                <a:ea typeface="Calibri" panose="020F0502020204030204" pitchFamily="34" charset="0"/>
                <a:cs typeface="Calibri" panose="020F0502020204030204" pitchFamily="34" charset="0"/>
              </a:rPr>
              <a:t>egoistisch</a:t>
            </a:r>
            <a:r>
              <a:rPr lang="en-US" sz="1600" u="none" strike="noStrike" dirty="0">
                <a:solidFill>
                  <a:schemeClr val="bg1"/>
                </a:solidFill>
                <a:effectLst/>
                <a:uFill>
                  <a:solidFill>
                    <a:srgbClr val="000000"/>
                  </a:solidFill>
                </a:uFill>
                <a:latin typeface="+mj-lt"/>
                <a:ea typeface="Calibri" panose="020F0502020204030204" pitchFamily="34" charset="0"/>
                <a:cs typeface="Calibri" panose="020F0502020204030204" pitchFamily="34" charset="0"/>
              </a:rPr>
              <a:t> sein ?</a:t>
            </a:r>
          </a:p>
        </p:txBody>
      </p:sp>
    </p:spTree>
    <p:extLst>
      <p:ext uri="{BB962C8B-B14F-4D97-AF65-F5344CB8AC3E}">
        <p14:creationId xmlns:p14="http://schemas.microsoft.com/office/powerpoint/2010/main" val="424960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73D63"/>
        </a:solid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4FAADFF1-D5A9-4A54-BBFA-F9EA3A08B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4070"/>
            <a:ext cx="4916129" cy="6858000"/>
          </a:xfrm>
          <a:prstGeom prst="rect">
            <a:avLst/>
          </a:prstGeom>
        </p:spPr>
      </p:pic>
      <p:grpSp>
        <p:nvGrpSpPr>
          <p:cNvPr id="5" name="Group 4">
            <a:extLst>
              <a:ext uri="{FF2B5EF4-FFF2-40B4-BE49-F238E27FC236}">
                <a16:creationId xmlns:a16="http://schemas.microsoft.com/office/drawing/2014/main" id="{621D06D6-E6E5-4CCB-963D-2FFEBFB94627}"/>
              </a:ext>
            </a:extLst>
          </p:cNvPr>
          <p:cNvGrpSpPr/>
          <p:nvPr/>
        </p:nvGrpSpPr>
        <p:grpSpPr>
          <a:xfrm>
            <a:off x="0" y="9168"/>
            <a:ext cx="12192000" cy="6867164"/>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3259162" cy="369332"/>
          </a:xfrm>
          <a:prstGeom prst="rect">
            <a:avLst/>
          </a:prstGeom>
          <a:noFill/>
        </p:spPr>
        <p:txBody>
          <a:bodyPr wrap="none" rtlCol="0">
            <a:spAutoFit/>
          </a:bodyPr>
          <a:lstStyle/>
          <a:p>
            <a:r>
              <a:rPr lang="en-GB" dirty="0">
                <a:solidFill>
                  <a:schemeClr val="bg1"/>
                </a:solidFill>
                <a:latin typeface="+mj-lt"/>
              </a:rPr>
              <a:t>4.1. Die 4 </a:t>
            </a:r>
            <a:r>
              <a:rPr lang="en-GB" dirty="0" err="1">
                <a:solidFill>
                  <a:schemeClr val="bg1"/>
                </a:solidFill>
                <a:latin typeface="+mj-lt"/>
              </a:rPr>
              <a:t>Grundfragen</a:t>
            </a:r>
            <a:r>
              <a:rPr lang="en-GB" dirty="0">
                <a:solidFill>
                  <a:schemeClr val="bg1"/>
                </a:solidFill>
                <a:latin typeface="+mj-lt"/>
              </a:rPr>
              <a:t> </a:t>
            </a:r>
            <a:r>
              <a:rPr lang="en-GB" dirty="0" err="1">
                <a:solidFill>
                  <a:schemeClr val="bg1"/>
                </a:solidFill>
                <a:latin typeface="+mj-lt"/>
              </a:rPr>
              <a:t>nach</a:t>
            </a:r>
            <a:r>
              <a:rPr lang="en-GB" dirty="0">
                <a:solidFill>
                  <a:schemeClr val="bg1"/>
                </a:solidFill>
                <a:latin typeface="+mj-lt"/>
              </a:rPr>
              <a:t> Kant</a:t>
            </a:r>
            <a:endParaRPr lang="en-US" dirty="0">
              <a:solidFill>
                <a:schemeClr val="bg1"/>
              </a:solidFill>
              <a:latin typeface="+mj-lt"/>
            </a:endParaRPr>
          </a:p>
        </p:txBody>
      </p:sp>
      <p:sp>
        <p:nvSpPr>
          <p:cNvPr id="21" name="TextBox 20">
            <a:extLst>
              <a:ext uri="{FF2B5EF4-FFF2-40B4-BE49-F238E27FC236}">
                <a16:creationId xmlns:a16="http://schemas.microsoft.com/office/drawing/2014/main" id="{BC4EA5D1-8652-45AE-AEE7-1A3E8C7B1D41}"/>
              </a:ext>
            </a:extLst>
          </p:cNvPr>
          <p:cNvSpPr txBox="1"/>
          <p:nvPr/>
        </p:nvSpPr>
        <p:spPr>
          <a:xfrm>
            <a:off x="1159334" y="1048113"/>
            <a:ext cx="10884843" cy="108876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15000"/>
              </a:lnSpc>
              <a:spcAft>
                <a:spcPts val="1000"/>
              </a:spcAft>
            </a:pPr>
            <a:r>
              <a:rPr lang="de-LU" sz="1800" dirty="0">
                <a:effectLst/>
                <a:latin typeface="Calibri" panose="020F0502020204030204" pitchFamily="34" charset="0"/>
                <a:ea typeface="Calibri" panose="020F0502020204030204" pitchFamily="34" charset="0"/>
                <a:cs typeface="Times New Roman" panose="02020603050405020304" pitchFamily="18" charset="0"/>
              </a:rPr>
              <a:t> </a:t>
            </a:r>
            <a:r>
              <a:rPr lang="de-LU" sz="1800" b="1" dirty="0">
                <a:effectLst/>
                <a:latin typeface="Calibri" panose="020F0502020204030204" pitchFamily="34" charset="0"/>
                <a:ea typeface="Calibri" panose="020F0502020204030204" pitchFamily="34" charset="0"/>
                <a:cs typeface="Times New Roman" panose="02020603050405020304" pitchFamily="18" charset="0"/>
              </a:rPr>
              <a:t>1. Anthropologie</a:t>
            </a:r>
            <a:r>
              <a:rPr lang="de-LU" sz="1800" dirty="0">
                <a:effectLst/>
                <a:latin typeface="Calibri" panose="020F0502020204030204" pitchFamily="34" charset="0"/>
                <a:ea typeface="Calibri" panose="020F0502020204030204" pitchFamily="34" charset="0"/>
                <a:cs typeface="Times New Roman" panose="02020603050405020304" pitchFamily="18" charset="0"/>
              </a:rPr>
              <a:t>: ________________________________________________________________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de-LU" sz="1600" dirty="0">
                <a:effectLst/>
                <a:latin typeface="Calibri" panose="020F0502020204030204" pitchFamily="34" charset="0"/>
                <a:ea typeface="Calibri" panose="020F0502020204030204" pitchFamily="34" charset="0"/>
                <a:cs typeface="Times New Roman" panose="02020603050405020304" pitchFamily="18" charset="0"/>
              </a:rPr>
              <a:t>Ist der Mensch von </a:t>
            </a:r>
            <a:r>
              <a:rPr lang="de-LU" sz="1600" b="1" dirty="0">
                <a:effectLst/>
                <a:latin typeface="Calibri" panose="020F0502020204030204" pitchFamily="34" charset="0"/>
                <a:ea typeface="Calibri" panose="020F0502020204030204" pitchFamily="34" charset="0"/>
                <a:cs typeface="Times New Roman" panose="02020603050405020304" pitchFamily="18" charset="0"/>
              </a:rPr>
              <a:t>Natur aus "gut" oder "böse" oder sogar beides zugleich</a:t>
            </a:r>
            <a:r>
              <a:rPr lang="de-LU" sz="1600" dirty="0">
                <a:effectLst/>
                <a:latin typeface="Calibri" panose="020F0502020204030204" pitchFamily="34" charset="0"/>
                <a:ea typeface="Calibri" panose="020F0502020204030204" pitchFamily="34" charset="0"/>
                <a:cs typeface="Times New Roman" panose="02020603050405020304" pitchFamily="18" charset="0"/>
              </a:rPr>
              <a:t>; gibt es überhaupt eine gleichbleibende "Natur" des Menschen?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D5D47D5-8C53-49E7-BF10-87B804102A87}"/>
              </a:ext>
            </a:extLst>
          </p:cNvPr>
          <p:cNvSpPr txBox="1"/>
          <p:nvPr/>
        </p:nvSpPr>
        <p:spPr>
          <a:xfrm>
            <a:off x="1159334" y="2293695"/>
            <a:ext cx="10884843" cy="115749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lnSpc>
                <a:spcPct val="115000"/>
              </a:lnSpc>
              <a:spcAft>
                <a:spcPts val="1000"/>
              </a:spcAft>
            </a:pPr>
            <a:r>
              <a:rPr lang="de-LU" sz="1800" dirty="0">
                <a:effectLst/>
                <a:latin typeface="Calibri" panose="020F0502020204030204" pitchFamily="34" charset="0"/>
                <a:ea typeface="Calibri" panose="020F0502020204030204" pitchFamily="34" charset="0"/>
                <a:cs typeface="Times New Roman" panose="02020603050405020304" pitchFamily="18" charset="0"/>
              </a:rPr>
              <a:t> </a:t>
            </a:r>
            <a:r>
              <a:rPr lang="de-LU" sz="1800" b="1" dirty="0">
                <a:effectLst/>
                <a:latin typeface="Calibri" panose="020F0502020204030204" pitchFamily="34" charset="0"/>
                <a:ea typeface="Calibri" panose="020F0502020204030204" pitchFamily="34" charset="0"/>
                <a:cs typeface="Times New Roman" panose="02020603050405020304" pitchFamily="18" charset="0"/>
              </a:rPr>
              <a:t>2. Moralphilosophie / Ethik</a:t>
            </a:r>
            <a:r>
              <a:rPr lang="de-LU" sz="1800" dirty="0">
                <a:effectLst/>
                <a:latin typeface="Calibri" panose="020F0502020204030204" pitchFamily="34" charset="0"/>
                <a:ea typeface="Calibri" panose="020F0502020204030204" pitchFamily="34" charset="0"/>
                <a:cs typeface="Times New Roman" panose="02020603050405020304" pitchFamily="18" charset="0"/>
              </a:rPr>
              <a:t>: _______________________________________________________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de-LU" sz="1800" dirty="0">
                <a:effectLst/>
                <a:latin typeface="Calibri" panose="020F0502020204030204" pitchFamily="34" charset="0"/>
                <a:ea typeface="Calibri" panose="020F0502020204030204" pitchFamily="34" charset="0"/>
                <a:cs typeface="Times New Roman" panose="02020603050405020304" pitchFamily="18" charset="0"/>
              </a:rPr>
              <a:t>Hier stellt sich vor allem die Frage nach den Zielen und Maßstäben unseres Handelns. Lassen sich Maßstäbe für unser Verhalten untereinander überhaupt vernünftig begründen?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F712824-EA61-444E-9BEC-D6B770145794}"/>
              </a:ext>
            </a:extLst>
          </p:cNvPr>
          <p:cNvSpPr txBox="1"/>
          <p:nvPr/>
        </p:nvSpPr>
        <p:spPr>
          <a:xfrm>
            <a:off x="1159334" y="3633070"/>
            <a:ext cx="10884843" cy="11574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lnSpc>
                <a:spcPct val="115000"/>
              </a:lnSpc>
              <a:spcAft>
                <a:spcPts val="1000"/>
              </a:spcAft>
            </a:pPr>
            <a:r>
              <a:rPr lang="de-LU" sz="1800" b="1" dirty="0">
                <a:effectLst/>
                <a:latin typeface="Calibri" panose="020F0502020204030204" pitchFamily="34" charset="0"/>
                <a:ea typeface="Calibri" panose="020F0502020204030204" pitchFamily="34" charset="0"/>
                <a:cs typeface="Times New Roman" panose="02020603050405020304" pitchFamily="18" charset="0"/>
              </a:rPr>
              <a:t> 3. Religionsphilosophie</a:t>
            </a:r>
            <a:r>
              <a:rPr lang="de-LU" sz="1800" dirty="0">
                <a:effectLst/>
                <a:latin typeface="Calibri" panose="020F0502020204030204" pitchFamily="34" charset="0"/>
                <a:ea typeface="Calibri" panose="020F0502020204030204" pitchFamily="34" charset="0"/>
                <a:cs typeface="Times New Roman" panose="02020603050405020304" pitchFamily="18" charset="0"/>
              </a:rPr>
              <a:t>: __________________________________________________________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de-LU" sz="1800" dirty="0">
                <a:effectLst/>
                <a:latin typeface="Calibri" panose="020F0502020204030204" pitchFamily="34" charset="0"/>
                <a:ea typeface="Calibri" panose="020F0502020204030204" pitchFamily="34" charset="0"/>
                <a:cs typeface="Times New Roman" panose="02020603050405020304" pitchFamily="18" charset="0"/>
              </a:rPr>
              <a:t>Beschäftigt sich mit der Frage, ob es einen Gott gibt oder, ob die Welt und unsere Existenz einen übergeordneten Sinn hat.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938BB768-9749-44C0-82AD-49DB0F2F8468}"/>
              </a:ext>
            </a:extLst>
          </p:cNvPr>
          <p:cNvSpPr txBox="1"/>
          <p:nvPr/>
        </p:nvSpPr>
        <p:spPr>
          <a:xfrm>
            <a:off x="1159333" y="5038574"/>
            <a:ext cx="10884843" cy="115749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lnSpc>
                <a:spcPct val="115000"/>
              </a:lnSpc>
              <a:spcAft>
                <a:spcPts val="1000"/>
              </a:spcAft>
            </a:pPr>
            <a:r>
              <a:rPr lang="de-LU" sz="1800" b="1" dirty="0">
                <a:effectLst/>
                <a:latin typeface="Calibri" panose="020F0502020204030204" pitchFamily="34" charset="0"/>
                <a:ea typeface="Calibri" panose="020F0502020204030204" pitchFamily="34" charset="0"/>
                <a:cs typeface="Times New Roman" panose="02020603050405020304" pitchFamily="18" charset="0"/>
              </a:rPr>
              <a:t> 4. Erkenntnistheorie / Metaphysik</a:t>
            </a:r>
            <a:r>
              <a:rPr lang="de-LU" sz="1800" dirty="0">
                <a:effectLst/>
                <a:latin typeface="Calibri" panose="020F0502020204030204" pitchFamily="34" charset="0"/>
                <a:ea typeface="Calibri" panose="020F0502020204030204" pitchFamily="34" charset="0"/>
                <a:cs typeface="Times New Roman" panose="02020603050405020304" pitchFamily="18" charset="0"/>
              </a:rPr>
              <a:t>: _________________________________________________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de-LU" sz="1800" dirty="0">
                <a:effectLst/>
                <a:latin typeface="Calibri" panose="020F0502020204030204" pitchFamily="34" charset="0"/>
                <a:ea typeface="Calibri" panose="020F0502020204030204" pitchFamily="34" charset="0"/>
                <a:cs typeface="Times New Roman" panose="02020603050405020304" pitchFamily="18" charset="0"/>
              </a:rPr>
              <a:t>Diese Frage betrifft die Grundlagen unseres Wissens. Wie kommt man überhaupt zu begründeten Erkenntnissen und was sind die Grenzen unseres Erkenntnisvermögens?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C5177099-3AE8-4DE8-817C-D45F807A02B8}"/>
              </a:ext>
            </a:extLst>
          </p:cNvPr>
          <p:cNvSpPr txBox="1"/>
          <p:nvPr/>
        </p:nvSpPr>
        <p:spPr>
          <a:xfrm>
            <a:off x="3069749" y="1035074"/>
            <a:ext cx="2378215" cy="400110"/>
          </a:xfrm>
          <a:prstGeom prst="rect">
            <a:avLst/>
          </a:prstGeom>
          <a:noFill/>
        </p:spPr>
        <p:txBody>
          <a:bodyPr wrap="none" rtlCol="0">
            <a:spAutoFit/>
          </a:bodyPr>
          <a:lstStyle/>
          <a:p>
            <a:r>
              <a:rPr lang="en-GB" sz="2000" b="1" dirty="0">
                <a:solidFill>
                  <a:schemeClr val="accent5">
                    <a:lumMod val="60000"/>
                    <a:lumOff val="40000"/>
                  </a:schemeClr>
                </a:solidFill>
              </a:rPr>
              <a:t>Was </a:t>
            </a:r>
            <a:r>
              <a:rPr lang="en-GB" sz="2000" b="1" dirty="0" err="1">
                <a:solidFill>
                  <a:schemeClr val="accent5">
                    <a:lumMod val="60000"/>
                    <a:lumOff val="40000"/>
                  </a:schemeClr>
                </a:solidFill>
              </a:rPr>
              <a:t>ist</a:t>
            </a:r>
            <a:r>
              <a:rPr lang="en-GB" sz="2000" b="1" dirty="0">
                <a:solidFill>
                  <a:schemeClr val="accent5">
                    <a:lumMod val="60000"/>
                    <a:lumOff val="40000"/>
                  </a:schemeClr>
                </a:solidFill>
              </a:rPr>
              <a:t> der Mensch?</a:t>
            </a:r>
            <a:endParaRPr lang="en-US" sz="2000" b="1" dirty="0">
              <a:solidFill>
                <a:schemeClr val="accent5">
                  <a:lumMod val="60000"/>
                  <a:lumOff val="40000"/>
                </a:schemeClr>
              </a:solidFill>
            </a:endParaRPr>
          </a:p>
        </p:txBody>
      </p:sp>
      <p:sp>
        <p:nvSpPr>
          <p:cNvPr id="29" name="TextBox 28">
            <a:extLst>
              <a:ext uri="{FF2B5EF4-FFF2-40B4-BE49-F238E27FC236}">
                <a16:creationId xmlns:a16="http://schemas.microsoft.com/office/drawing/2014/main" id="{81E621FB-183B-4140-88CF-ABC9993D294F}"/>
              </a:ext>
            </a:extLst>
          </p:cNvPr>
          <p:cNvSpPr txBox="1"/>
          <p:nvPr/>
        </p:nvSpPr>
        <p:spPr>
          <a:xfrm>
            <a:off x="4096858" y="2281185"/>
            <a:ext cx="1965923" cy="400110"/>
          </a:xfrm>
          <a:prstGeom prst="rect">
            <a:avLst/>
          </a:prstGeom>
          <a:noFill/>
        </p:spPr>
        <p:txBody>
          <a:bodyPr wrap="none" rtlCol="0">
            <a:spAutoFit/>
          </a:bodyPr>
          <a:lstStyle/>
          <a:p>
            <a:r>
              <a:rPr lang="en-GB" sz="2000" b="1" dirty="0">
                <a:solidFill>
                  <a:schemeClr val="accent5">
                    <a:lumMod val="60000"/>
                    <a:lumOff val="40000"/>
                  </a:schemeClr>
                </a:solidFill>
              </a:rPr>
              <a:t>Was </a:t>
            </a:r>
            <a:r>
              <a:rPr lang="en-GB" sz="2000" b="1" dirty="0" err="1">
                <a:solidFill>
                  <a:schemeClr val="accent5">
                    <a:lumMod val="60000"/>
                    <a:lumOff val="40000"/>
                  </a:schemeClr>
                </a:solidFill>
              </a:rPr>
              <a:t>soll</a:t>
            </a:r>
            <a:r>
              <a:rPr lang="en-GB" sz="2000" b="1" dirty="0">
                <a:solidFill>
                  <a:schemeClr val="accent5">
                    <a:lumMod val="60000"/>
                    <a:lumOff val="40000"/>
                  </a:schemeClr>
                </a:solidFill>
              </a:rPr>
              <a:t> ich tun?</a:t>
            </a:r>
            <a:endParaRPr lang="en-US" sz="2000" b="1" dirty="0">
              <a:solidFill>
                <a:schemeClr val="accent5">
                  <a:lumMod val="60000"/>
                  <a:lumOff val="40000"/>
                </a:schemeClr>
              </a:solidFill>
            </a:endParaRPr>
          </a:p>
        </p:txBody>
      </p:sp>
      <p:sp>
        <p:nvSpPr>
          <p:cNvPr id="30" name="TextBox 29">
            <a:extLst>
              <a:ext uri="{FF2B5EF4-FFF2-40B4-BE49-F238E27FC236}">
                <a16:creationId xmlns:a16="http://schemas.microsoft.com/office/drawing/2014/main" id="{2BCB1D78-A89F-4E5B-8228-109C96F9BF9E}"/>
              </a:ext>
            </a:extLst>
          </p:cNvPr>
          <p:cNvSpPr txBox="1"/>
          <p:nvPr/>
        </p:nvSpPr>
        <p:spPr>
          <a:xfrm>
            <a:off x="3652739" y="3623907"/>
            <a:ext cx="2376613" cy="400110"/>
          </a:xfrm>
          <a:prstGeom prst="rect">
            <a:avLst/>
          </a:prstGeom>
          <a:noFill/>
        </p:spPr>
        <p:txBody>
          <a:bodyPr wrap="none" rtlCol="0">
            <a:spAutoFit/>
          </a:bodyPr>
          <a:lstStyle/>
          <a:p>
            <a:r>
              <a:rPr lang="en-GB" sz="2000" b="1" dirty="0">
                <a:solidFill>
                  <a:schemeClr val="accent5">
                    <a:lumMod val="60000"/>
                    <a:lumOff val="40000"/>
                  </a:schemeClr>
                </a:solidFill>
              </a:rPr>
              <a:t>Was </a:t>
            </a:r>
            <a:r>
              <a:rPr lang="en-GB" sz="2000" b="1" dirty="0" err="1">
                <a:solidFill>
                  <a:srgbClr val="FF0000"/>
                </a:solidFill>
              </a:rPr>
              <a:t>darf</a:t>
            </a:r>
            <a:r>
              <a:rPr lang="en-GB" sz="2000" b="1" dirty="0">
                <a:solidFill>
                  <a:schemeClr val="accent5">
                    <a:lumMod val="60000"/>
                    <a:lumOff val="40000"/>
                  </a:schemeClr>
                </a:solidFill>
              </a:rPr>
              <a:t> ich </a:t>
            </a:r>
            <a:r>
              <a:rPr lang="en-GB" sz="2000" b="1" dirty="0" err="1">
                <a:solidFill>
                  <a:schemeClr val="accent5">
                    <a:lumMod val="60000"/>
                    <a:lumOff val="40000"/>
                  </a:schemeClr>
                </a:solidFill>
              </a:rPr>
              <a:t>hoffen</a:t>
            </a:r>
            <a:r>
              <a:rPr lang="en-GB" sz="2000" b="1" dirty="0">
                <a:solidFill>
                  <a:schemeClr val="accent5">
                    <a:lumMod val="60000"/>
                    <a:lumOff val="40000"/>
                  </a:schemeClr>
                </a:solidFill>
              </a:rPr>
              <a:t>?</a:t>
            </a:r>
            <a:endParaRPr lang="en-US" sz="2000" b="1" dirty="0">
              <a:solidFill>
                <a:schemeClr val="accent5">
                  <a:lumMod val="60000"/>
                  <a:lumOff val="40000"/>
                </a:schemeClr>
              </a:solidFill>
            </a:endParaRPr>
          </a:p>
        </p:txBody>
      </p:sp>
      <p:sp>
        <p:nvSpPr>
          <p:cNvPr id="31" name="TextBox 30">
            <a:extLst>
              <a:ext uri="{FF2B5EF4-FFF2-40B4-BE49-F238E27FC236}">
                <a16:creationId xmlns:a16="http://schemas.microsoft.com/office/drawing/2014/main" id="{5EF262DA-7C87-4F5F-B934-11AF1BD8528A}"/>
              </a:ext>
            </a:extLst>
          </p:cNvPr>
          <p:cNvSpPr txBox="1"/>
          <p:nvPr/>
        </p:nvSpPr>
        <p:spPr>
          <a:xfrm>
            <a:off x="4635700" y="5029411"/>
            <a:ext cx="2485360" cy="400110"/>
          </a:xfrm>
          <a:prstGeom prst="rect">
            <a:avLst/>
          </a:prstGeom>
          <a:noFill/>
        </p:spPr>
        <p:txBody>
          <a:bodyPr wrap="none" rtlCol="0">
            <a:spAutoFit/>
          </a:bodyPr>
          <a:lstStyle/>
          <a:p>
            <a:r>
              <a:rPr lang="en-GB" sz="2000" b="1" dirty="0">
                <a:solidFill>
                  <a:schemeClr val="accent5">
                    <a:lumMod val="60000"/>
                    <a:lumOff val="40000"/>
                  </a:schemeClr>
                </a:solidFill>
              </a:rPr>
              <a:t>Was </a:t>
            </a:r>
            <a:r>
              <a:rPr lang="en-GB" sz="2000" b="1" dirty="0" err="1">
                <a:solidFill>
                  <a:srgbClr val="FF0000"/>
                </a:solidFill>
              </a:rPr>
              <a:t>kann</a:t>
            </a:r>
            <a:r>
              <a:rPr lang="en-GB" sz="2000" b="1" dirty="0">
                <a:solidFill>
                  <a:schemeClr val="accent5">
                    <a:lumMod val="60000"/>
                    <a:lumOff val="40000"/>
                  </a:schemeClr>
                </a:solidFill>
              </a:rPr>
              <a:t> ich </a:t>
            </a:r>
            <a:r>
              <a:rPr lang="en-GB" sz="2000" b="1" dirty="0" err="1">
                <a:solidFill>
                  <a:schemeClr val="accent5">
                    <a:lumMod val="60000"/>
                    <a:lumOff val="40000"/>
                  </a:schemeClr>
                </a:solidFill>
              </a:rPr>
              <a:t>wissen</a:t>
            </a:r>
            <a:r>
              <a:rPr lang="en-GB" sz="2000" b="1" dirty="0">
                <a:solidFill>
                  <a:schemeClr val="accent5">
                    <a:lumMod val="60000"/>
                    <a:lumOff val="40000"/>
                  </a:schemeClr>
                </a:solidFill>
              </a:rPr>
              <a:t>?</a:t>
            </a:r>
            <a:endParaRPr lang="en-US" sz="2000" b="1" dirty="0">
              <a:solidFill>
                <a:schemeClr val="accent5">
                  <a:lumMod val="60000"/>
                  <a:lumOff val="40000"/>
                </a:schemeClr>
              </a:solidFill>
            </a:endParaRPr>
          </a:p>
        </p:txBody>
      </p:sp>
    </p:spTree>
    <p:extLst>
      <p:ext uri="{BB962C8B-B14F-4D97-AF65-F5344CB8AC3E}">
        <p14:creationId xmlns:p14="http://schemas.microsoft.com/office/powerpoint/2010/main" val="122569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animBg="1"/>
      <p:bldP spid="7" grpId="0" animBg="1"/>
      <p:bldP spid="10" grpId="0" animBg="1"/>
      <p:bldP spid="13" grpId="0"/>
      <p:bldP spid="29" grpId="0"/>
      <p:bldP spid="30"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21D06D6-E6E5-4CCB-963D-2FFEBFB94627}"/>
              </a:ext>
            </a:extLst>
          </p:cNvPr>
          <p:cNvGrpSpPr/>
          <p:nvPr/>
        </p:nvGrpSpPr>
        <p:grpSpPr>
          <a:xfrm>
            <a:off x="0" y="9168"/>
            <a:ext cx="12192000" cy="6867164"/>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1697901" cy="369332"/>
          </a:xfrm>
          <a:prstGeom prst="rect">
            <a:avLst/>
          </a:prstGeom>
          <a:noFill/>
        </p:spPr>
        <p:txBody>
          <a:bodyPr wrap="none" rtlCol="0">
            <a:spAutoFit/>
          </a:bodyPr>
          <a:lstStyle/>
          <a:p>
            <a:r>
              <a:rPr lang="en-GB" dirty="0">
                <a:solidFill>
                  <a:schemeClr val="bg1"/>
                </a:solidFill>
                <a:latin typeface="+mj-lt"/>
              </a:rPr>
              <a:t>5. </a:t>
            </a:r>
            <a:r>
              <a:rPr lang="en-GB" dirty="0" err="1">
                <a:solidFill>
                  <a:schemeClr val="bg1"/>
                </a:solidFill>
                <a:latin typeface="+mj-lt"/>
              </a:rPr>
              <a:t>L’étonnement</a:t>
            </a:r>
            <a:endParaRPr lang="en-US" dirty="0">
              <a:solidFill>
                <a:schemeClr val="bg1"/>
              </a:solidFill>
              <a:latin typeface="+mj-lt"/>
            </a:endParaRPr>
          </a:p>
        </p:txBody>
      </p:sp>
      <p:pic>
        <p:nvPicPr>
          <p:cNvPr id="6" name="Picture 5">
            <a:extLst>
              <a:ext uri="{FF2B5EF4-FFF2-40B4-BE49-F238E27FC236}">
                <a16:creationId xmlns:a16="http://schemas.microsoft.com/office/drawing/2014/main" id="{A2D0BC73-ECF4-4908-9602-7DB70B8046E5}"/>
              </a:ext>
            </a:extLst>
          </p:cNvPr>
          <p:cNvPicPr>
            <a:picLocks noChangeAspect="1"/>
          </p:cNvPicPr>
          <p:nvPr/>
        </p:nvPicPr>
        <p:blipFill>
          <a:blip r:embed="rId2"/>
          <a:stretch>
            <a:fillRect/>
          </a:stretch>
        </p:blipFill>
        <p:spPr>
          <a:xfrm>
            <a:off x="1490731" y="1174231"/>
            <a:ext cx="9327460" cy="4883816"/>
          </a:xfrm>
          <a:prstGeom prst="rect">
            <a:avLst/>
          </a:prstGeom>
        </p:spPr>
      </p:pic>
      <p:sp>
        <p:nvSpPr>
          <p:cNvPr id="7" name="TextBox 6">
            <a:extLst>
              <a:ext uri="{FF2B5EF4-FFF2-40B4-BE49-F238E27FC236}">
                <a16:creationId xmlns:a16="http://schemas.microsoft.com/office/drawing/2014/main" id="{AAC6619E-0064-47C6-936A-7EB5DC271174}"/>
              </a:ext>
            </a:extLst>
          </p:cNvPr>
          <p:cNvSpPr txBox="1"/>
          <p:nvPr/>
        </p:nvSpPr>
        <p:spPr>
          <a:xfrm>
            <a:off x="7238787" y="1780895"/>
            <a:ext cx="2338117"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dirty="0" err="1"/>
              <a:t>Etonnement</a:t>
            </a:r>
            <a:endParaRPr lang="en-US" dirty="0"/>
          </a:p>
        </p:txBody>
      </p:sp>
      <p:sp>
        <p:nvSpPr>
          <p:cNvPr id="20" name="TextBox 19">
            <a:extLst>
              <a:ext uri="{FF2B5EF4-FFF2-40B4-BE49-F238E27FC236}">
                <a16:creationId xmlns:a16="http://schemas.microsoft.com/office/drawing/2014/main" id="{CD386725-79EF-4EC4-9FDB-11092CCFCBB4}"/>
              </a:ext>
            </a:extLst>
          </p:cNvPr>
          <p:cNvSpPr txBox="1"/>
          <p:nvPr/>
        </p:nvSpPr>
        <p:spPr>
          <a:xfrm>
            <a:off x="8725239" y="3374059"/>
            <a:ext cx="2338117"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dirty="0"/>
              <a:t>Doute</a:t>
            </a:r>
            <a:endParaRPr lang="en-US" dirty="0"/>
          </a:p>
        </p:txBody>
      </p:sp>
      <p:sp>
        <p:nvSpPr>
          <p:cNvPr id="21" name="TextBox 20">
            <a:extLst>
              <a:ext uri="{FF2B5EF4-FFF2-40B4-BE49-F238E27FC236}">
                <a16:creationId xmlns:a16="http://schemas.microsoft.com/office/drawing/2014/main" id="{D320DD84-E1E7-4240-A162-27CCE638E2C7}"/>
              </a:ext>
            </a:extLst>
          </p:cNvPr>
          <p:cNvSpPr txBox="1"/>
          <p:nvPr/>
        </p:nvSpPr>
        <p:spPr>
          <a:xfrm>
            <a:off x="7203447" y="4917937"/>
            <a:ext cx="2338117"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dirty="0"/>
              <a:t>Identification du </a:t>
            </a:r>
            <a:r>
              <a:rPr lang="en-GB" dirty="0" err="1"/>
              <a:t>problème</a:t>
            </a:r>
            <a:endParaRPr lang="en-US" dirty="0"/>
          </a:p>
        </p:txBody>
      </p:sp>
      <p:sp>
        <p:nvSpPr>
          <p:cNvPr id="24" name="TextBox 23">
            <a:extLst>
              <a:ext uri="{FF2B5EF4-FFF2-40B4-BE49-F238E27FC236}">
                <a16:creationId xmlns:a16="http://schemas.microsoft.com/office/drawing/2014/main" id="{4C0AD671-79EB-4702-B203-1B8EB63AA1B0}"/>
              </a:ext>
            </a:extLst>
          </p:cNvPr>
          <p:cNvSpPr txBox="1"/>
          <p:nvPr/>
        </p:nvSpPr>
        <p:spPr>
          <a:xfrm>
            <a:off x="3259979" y="4800876"/>
            <a:ext cx="2338117"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dirty="0"/>
              <a:t>Se </a:t>
            </a:r>
            <a:r>
              <a:rPr lang="en-GB" dirty="0" err="1"/>
              <a:t>rendre</a:t>
            </a:r>
            <a:r>
              <a:rPr lang="en-GB" dirty="0"/>
              <a:t> </a:t>
            </a:r>
            <a:r>
              <a:rPr lang="en-GB" dirty="0" err="1"/>
              <a:t>compte</a:t>
            </a:r>
            <a:r>
              <a:rPr lang="en-GB" dirty="0"/>
              <a:t> de son ignorance</a:t>
            </a:r>
            <a:endParaRPr lang="en-US" dirty="0"/>
          </a:p>
        </p:txBody>
      </p:sp>
      <p:sp>
        <p:nvSpPr>
          <p:cNvPr id="26" name="TextBox 25">
            <a:extLst>
              <a:ext uri="{FF2B5EF4-FFF2-40B4-BE49-F238E27FC236}">
                <a16:creationId xmlns:a16="http://schemas.microsoft.com/office/drawing/2014/main" id="{DFBCB955-1DB1-4646-8C80-B70762261BA1}"/>
              </a:ext>
            </a:extLst>
          </p:cNvPr>
          <p:cNvSpPr txBox="1"/>
          <p:nvPr/>
        </p:nvSpPr>
        <p:spPr>
          <a:xfrm>
            <a:off x="1507510" y="3398380"/>
            <a:ext cx="2338117"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dirty="0"/>
              <a:t>Observation</a:t>
            </a:r>
            <a:endParaRPr lang="en-US" dirty="0"/>
          </a:p>
        </p:txBody>
      </p:sp>
      <p:sp>
        <p:nvSpPr>
          <p:cNvPr id="28" name="TextBox 27">
            <a:extLst>
              <a:ext uri="{FF2B5EF4-FFF2-40B4-BE49-F238E27FC236}">
                <a16:creationId xmlns:a16="http://schemas.microsoft.com/office/drawing/2014/main" id="{EC175111-AA91-433F-BC04-8B6EB4066AD5}"/>
              </a:ext>
            </a:extLst>
          </p:cNvPr>
          <p:cNvSpPr txBox="1"/>
          <p:nvPr/>
        </p:nvSpPr>
        <p:spPr>
          <a:xfrm>
            <a:off x="3295319" y="1780895"/>
            <a:ext cx="2338117"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dirty="0"/>
              <a:t>Explication/</a:t>
            </a:r>
            <a:r>
              <a:rPr lang="en-GB" dirty="0" err="1"/>
              <a:t>théorie</a:t>
            </a:r>
            <a:endParaRPr lang="en-US" dirty="0"/>
          </a:p>
        </p:txBody>
      </p:sp>
    </p:spTree>
    <p:extLst>
      <p:ext uri="{BB962C8B-B14F-4D97-AF65-F5344CB8AC3E}">
        <p14:creationId xmlns:p14="http://schemas.microsoft.com/office/powerpoint/2010/main" val="399254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P spid="21" grpId="0" animBg="1"/>
      <p:bldP spid="24" grpId="0" animBg="1"/>
      <p:bldP spid="26"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21D06D6-E6E5-4CCB-963D-2FFEBFB94627}"/>
              </a:ext>
            </a:extLst>
          </p:cNvPr>
          <p:cNvGrpSpPr/>
          <p:nvPr/>
        </p:nvGrpSpPr>
        <p:grpSpPr>
          <a:xfrm>
            <a:off x="0" y="9168"/>
            <a:ext cx="12192000" cy="6867164"/>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1697901" cy="369332"/>
          </a:xfrm>
          <a:prstGeom prst="rect">
            <a:avLst/>
          </a:prstGeom>
          <a:noFill/>
        </p:spPr>
        <p:txBody>
          <a:bodyPr wrap="none" rtlCol="0">
            <a:spAutoFit/>
          </a:bodyPr>
          <a:lstStyle/>
          <a:p>
            <a:r>
              <a:rPr lang="en-GB" dirty="0">
                <a:solidFill>
                  <a:schemeClr val="bg1"/>
                </a:solidFill>
                <a:latin typeface="+mj-lt"/>
              </a:rPr>
              <a:t>5. </a:t>
            </a:r>
            <a:r>
              <a:rPr lang="en-GB" dirty="0" err="1">
                <a:solidFill>
                  <a:schemeClr val="bg1"/>
                </a:solidFill>
                <a:latin typeface="+mj-lt"/>
              </a:rPr>
              <a:t>L’étonnement</a:t>
            </a:r>
            <a:endParaRPr lang="en-US" dirty="0">
              <a:solidFill>
                <a:schemeClr val="bg1"/>
              </a:solidFill>
              <a:latin typeface="+mj-lt"/>
            </a:endParaRPr>
          </a:p>
        </p:txBody>
      </p:sp>
      <p:sp>
        <p:nvSpPr>
          <p:cNvPr id="22" name="TextBox 21">
            <a:extLst>
              <a:ext uri="{FF2B5EF4-FFF2-40B4-BE49-F238E27FC236}">
                <a16:creationId xmlns:a16="http://schemas.microsoft.com/office/drawing/2014/main" id="{959B0F6B-8F39-469C-BC3D-5AEB95642195}"/>
              </a:ext>
            </a:extLst>
          </p:cNvPr>
          <p:cNvSpPr txBox="1"/>
          <p:nvPr/>
        </p:nvSpPr>
        <p:spPr>
          <a:xfrm>
            <a:off x="1546100" y="1556917"/>
            <a:ext cx="9983873" cy="1826141"/>
          </a:xfrm>
          <a:prstGeom prst="rect">
            <a:avLst/>
          </a:prstGeom>
          <a:noFill/>
        </p:spPr>
        <p:txBody>
          <a:bodyPr wrap="square">
            <a:spAutoFit/>
          </a:bodyPr>
          <a:lstStyle/>
          <a:p>
            <a:pPr>
              <a:spcAft>
                <a:spcPts val="1000"/>
              </a:spcAft>
            </a:pPr>
            <a:r>
              <a:rPr lang="fr-CH" sz="1600" dirty="0">
                <a:solidFill>
                  <a:srgbClr val="000000"/>
                </a:solidFill>
                <a:effectLst/>
                <a:latin typeface="+mj-lt"/>
                <a:ea typeface="Times New Roman" panose="02020603050405020304" pitchFamily="18" charset="0"/>
                <a:cs typeface="Times New Roman" panose="02020603050405020304" pitchFamily="18" charset="0"/>
              </a:rPr>
              <a:t>L’étonnement pousse l’homme à </a:t>
            </a:r>
            <a:r>
              <a:rPr lang="fr-CH" sz="1600" b="1" dirty="0">
                <a:solidFill>
                  <a:schemeClr val="accent1">
                    <a:lumMod val="40000"/>
                    <a:lumOff val="60000"/>
                  </a:schemeClr>
                </a:solidFill>
                <a:effectLst/>
                <a:latin typeface="+mj-lt"/>
                <a:ea typeface="Times New Roman" panose="02020603050405020304" pitchFamily="18" charset="0"/>
                <a:cs typeface="Times New Roman" panose="02020603050405020304" pitchFamily="18" charset="0"/>
              </a:rPr>
              <a:t>reconnaitre son ignorance </a:t>
            </a:r>
            <a:r>
              <a:rPr lang="fr-CH" sz="1600" dirty="0">
                <a:solidFill>
                  <a:srgbClr val="000000"/>
                </a:solidFill>
                <a:effectLst/>
                <a:latin typeface="+mj-lt"/>
                <a:ea typeface="Times New Roman" panose="02020603050405020304" pitchFamily="18" charset="0"/>
                <a:cs typeface="Times New Roman" panose="02020603050405020304" pitchFamily="18" charset="0"/>
              </a:rPr>
              <a:t>et à se mettre à la recherche du savoir véritable :</a:t>
            </a:r>
            <a:endParaRPr lang="en-US" sz="1400" dirty="0">
              <a:effectLst/>
              <a:latin typeface="+mj-lt"/>
              <a:ea typeface="Calibri" panose="020F0502020204030204" pitchFamily="34" charset="0"/>
              <a:cs typeface="Times New Roman" panose="02020603050405020304" pitchFamily="18" charset="0"/>
            </a:endParaRPr>
          </a:p>
          <a:p>
            <a:pPr marL="800100" lvl="1" indent="-342900">
              <a:spcAft>
                <a:spcPts val="1000"/>
              </a:spcAft>
              <a:buFont typeface="+mj-lt"/>
              <a:buAutoNum type="alphaLcParenR"/>
            </a:pPr>
            <a:r>
              <a:rPr lang="fr-CH" sz="1600" dirty="0">
                <a:solidFill>
                  <a:srgbClr val="000000"/>
                </a:solidFill>
                <a:effectLst/>
                <a:latin typeface="+mj-lt"/>
                <a:ea typeface="Times New Roman" panose="02020603050405020304" pitchFamily="18" charset="0"/>
                <a:cs typeface="Times New Roman" panose="02020603050405020304" pitchFamily="18" charset="0"/>
              </a:rPr>
              <a:t>Ce qui étonne est ce qui nous est inconnu et nous fait ainsi un obstacle. L’étonnement est la </a:t>
            </a:r>
            <a:r>
              <a:rPr lang="fr-CH" sz="1600" b="1" dirty="0">
                <a:solidFill>
                  <a:schemeClr val="accent1">
                    <a:lumMod val="40000"/>
                    <a:lumOff val="60000"/>
                  </a:schemeClr>
                </a:solidFill>
                <a:effectLst/>
                <a:latin typeface="+mj-lt"/>
                <a:ea typeface="Times New Roman" panose="02020603050405020304" pitchFamily="18" charset="0"/>
                <a:cs typeface="Times New Roman" panose="02020603050405020304" pitchFamily="18" charset="0"/>
              </a:rPr>
              <a:t>capacité de reconnaitre un problème</a:t>
            </a:r>
            <a:r>
              <a:rPr lang="fr-CH" sz="1600" dirty="0">
                <a:solidFill>
                  <a:srgbClr val="000000"/>
                </a:solidFill>
                <a:effectLst/>
                <a:latin typeface="+mj-lt"/>
                <a:ea typeface="Times New Roman" panose="02020603050405020304" pitchFamily="18" charset="0"/>
                <a:cs typeface="Times New Roman" panose="02020603050405020304" pitchFamily="18" charset="0"/>
              </a:rPr>
              <a:t>.</a:t>
            </a:r>
            <a:endParaRPr lang="en-US" sz="1400" dirty="0">
              <a:effectLst/>
              <a:latin typeface="+mj-lt"/>
              <a:ea typeface="Calibri" panose="020F0502020204030204" pitchFamily="34" charset="0"/>
              <a:cs typeface="Times New Roman" panose="02020603050405020304" pitchFamily="18" charset="0"/>
            </a:endParaRPr>
          </a:p>
          <a:p>
            <a:pPr marL="800100" lvl="1" indent="-342900">
              <a:spcAft>
                <a:spcPts val="1000"/>
              </a:spcAft>
              <a:buFont typeface="+mj-lt"/>
              <a:buAutoNum type="alphaLcParenR"/>
            </a:pPr>
            <a:r>
              <a:rPr lang="fr-CH" sz="1600" dirty="0">
                <a:solidFill>
                  <a:srgbClr val="000000"/>
                </a:solidFill>
                <a:effectLst/>
                <a:latin typeface="+mj-lt"/>
                <a:ea typeface="Times New Roman" panose="02020603050405020304" pitchFamily="18" charset="0"/>
                <a:cs typeface="Times New Roman" panose="02020603050405020304" pitchFamily="18" charset="0"/>
              </a:rPr>
              <a:t>La reconnaissance de l’ignorance est </a:t>
            </a:r>
            <a:r>
              <a:rPr lang="fr-CH" sz="1600" b="1" dirty="0">
                <a:solidFill>
                  <a:schemeClr val="accent1">
                    <a:lumMod val="40000"/>
                    <a:lumOff val="60000"/>
                  </a:schemeClr>
                </a:solidFill>
                <a:effectLst/>
                <a:latin typeface="+mj-lt"/>
                <a:ea typeface="Times New Roman" panose="02020603050405020304" pitchFamily="18" charset="0"/>
                <a:cs typeface="Times New Roman" panose="02020603050405020304" pitchFamily="18" charset="0"/>
              </a:rPr>
              <a:t>condition nécessaire pour la pensée </a:t>
            </a:r>
            <a:r>
              <a:rPr lang="fr-CH" sz="1600" dirty="0">
                <a:solidFill>
                  <a:srgbClr val="000000"/>
                </a:solidFill>
                <a:effectLst/>
                <a:latin typeface="+mj-lt"/>
                <a:ea typeface="Times New Roman" panose="02020603050405020304" pitchFamily="18" charset="0"/>
                <a:cs typeface="Times New Roman" panose="02020603050405020304" pitchFamily="18" charset="0"/>
              </a:rPr>
              <a:t>(Socrate : je sais, que je ne sais rien). Celui qui est étonné commence à observer et à comprendre les phénomènes qui se présentent. Ainsi il peut expliquer le problème.</a:t>
            </a:r>
            <a:endParaRPr lang="en-US" sz="1400" dirty="0">
              <a:effectLst/>
              <a:latin typeface="+mj-lt"/>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E90FF0B3-9979-4FDA-9956-6B8478866A7D}"/>
              </a:ext>
            </a:extLst>
          </p:cNvPr>
          <p:cNvSpPr txBox="1"/>
          <p:nvPr/>
        </p:nvSpPr>
        <p:spPr>
          <a:xfrm>
            <a:off x="1758121" y="4440836"/>
            <a:ext cx="9983871" cy="1876155"/>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fr-CH" sz="16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Réfutation du reproche d’inutilité : </a:t>
            </a:r>
            <a:endParaRPr kumimoji="0" lang="en-US" sz="14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fr-CH" sz="16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a:t>
            </a:r>
            <a:endParaRPr kumimoji="0" lang="en-US" sz="14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a:p>
            <a:pPr marL="742950" lvl="1" indent="-285750">
              <a:lnSpc>
                <a:spcPct val="115000"/>
              </a:lnSpc>
              <a:spcAft>
                <a:spcPts val="1000"/>
              </a:spcAft>
              <a:buFont typeface="Arial" panose="020B0604020202020204" pitchFamily="34" charset="0"/>
              <a:buChar char="•"/>
              <a:defRPr/>
            </a:pPr>
            <a:r>
              <a:rPr kumimoji="0" lang="fr-CH" sz="16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Chaque métier produit quelque chose de bon pour l’homme, mais que lui apporte la philosophie ?</a:t>
            </a:r>
            <a:endParaRPr kumimoji="0" lang="en-US" sz="14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a:p>
            <a:pPr marL="742950" lvl="1" indent="-285750">
              <a:lnSpc>
                <a:spcPct val="115000"/>
              </a:lnSpc>
              <a:spcAft>
                <a:spcPts val="1000"/>
              </a:spcAft>
              <a:buFont typeface="Arial" panose="020B0604020202020204" pitchFamily="34" charset="0"/>
              <a:buChar char="•"/>
              <a:defRPr/>
            </a:pPr>
            <a:r>
              <a:rPr kumimoji="0" lang="fr-CH" sz="16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Aristote </a:t>
            </a:r>
            <a:r>
              <a:rPr kumimoji="0" lang="fr-CH" sz="1600" b="1" i="0" u="none" strike="noStrike" kern="1200" cap="none" spc="0" normalizeH="0" baseline="0" noProof="0" dirty="0">
                <a:ln>
                  <a:noFill/>
                </a:ln>
                <a:solidFill>
                  <a:schemeClr val="accent1">
                    <a:lumMod val="40000"/>
                    <a:lumOff val="60000"/>
                  </a:schemeClr>
                </a:solidFill>
                <a:effectLst/>
                <a:uLnTx/>
                <a:uFillTx/>
                <a:latin typeface="+mj-lt"/>
                <a:ea typeface="Times New Roman" panose="02020603050405020304" pitchFamily="18" charset="0"/>
                <a:cs typeface="Times New Roman" panose="02020603050405020304" pitchFamily="18" charset="0"/>
              </a:rPr>
              <a:t>réfute la notion que le bien est un produit consommable</a:t>
            </a:r>
            <a:r>
              <a:rPr kumimoji="0" lang="fr-CH" sz="16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Le savoir est une </a:t>
            </a:r>
            <a:r>
              <a:rPr kumimoji="0" lang="fr-CH" sz="1600" b="1" i="0" u="none" strike="noStrike" kern="1200" cap="none" spc="0" normalizeH="0" baseline="0" noProof="0" dirty="0">
                <a:ln>
                  <a:noFill/>
                </a:ln>
                <a:solidFill>
                  <a:schemeClr val="accent1">
                    <a:lumMod val="40000"/>
                    <a:lumOff val="60000"/>
                  </a:schemeClr>
                </a:solidFill>
                <a:effectLst/>
                <a:uLnTx/>
                <a:uFillTx/>
                <a:latin typeface="+mj-lt"/>
                <a:ea typeface="Times New Roman" panose="02020603050405020304" pitchFamily="18" charset="0"/>
                <a:cs typeface="Times New Roman" panose="02020603050405020304" pitchFamily="18" charset="0"/>
              </a:rPr>
              <a:t>valeur en soi</a:t>
            </a:r>
            <a:r>
              <a:rPr kumimoji="0" lang="fr-CH" sz="16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rPr>
              <a:t>. Pour Aristote, l’homme un être curieux qui cherche à comprendre.</a:t>
            </a:r>
            <a:endParaRPr kumimoji="0" lang="en-US" sz="14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41706A92-38D2-420E-BDA8-2885EA8739CC}"/>
              </a:ext>
            </a:extLst>
          </p:cNvPr>
          <p:cNvSpPr txBox="1"/>
          <p:nvPr/>
        </p:nvSpPr>
        <p:spPr>
          <a:xfrm>
            <a:off x="1401915" y="1002452"/>
            <a:ext cx="10340079" cy="29225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15000"/>
              </a:lnSpc>
              <a:spcAft>
                <a:spcPts val="1000"/>
              </a:spcAft>
            </a:pPr>
            <a:r>
              <a:rPr lang="fr-CH" sz="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5.1. Quel lien Aristote établit-il entre l'étonnement et l'ignorance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06E279A0-5A37-43EE-8B18-3EF93917891D}"/>
              </a:ext>
            </a:extLst>
          </p:cNvPr>
          <p:cNvSpPr txBox="1"/>
          <p:nvPr/>
        </p:nvSpPr>
        <p:spPr>
          <a:xfrm>
            <a:off x="1401915" y="3900456"/>
            <a:ext cx="10340078" cy="2769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fr-CH" sz="1200" dirty="0">
                <a:solidFill>
                  <a:srgbClr val="000000"/>
                </a:solidFill>
                <a:effectLst/>
                <a:latin typeface="Calibri Light" panose="020F0302020204030204" pitchFamily="34" charset="0"/>
                <a:ea typeface="Times New Roman" panose="02020603050405020304" pitchFamily="18" charset="0"/>
              </a:rPr>
              <a:t>5.2. Pourquoi est-ce que la recherche du savoir présente une fin non utilitaire ?</a:t>
            </a:r>
            <a:endParaRPr lang="en-US" dirty="0"/>
          </a:p>
        </p:txBody>
      </p:sp>
      <p:sp>
        <p:nvSpPr>
          <p:cNvPr id="11" name="Oval 10">
            <a:extLst>
              <a:ext uri="{FF2B5EF4-FFF2-40B4-BE49-F238E27FC236}">
                <a16:creationId xmlns:a16="http://schemas.microsoft.com/office/drawing/2014/main" id="{5703FCB5-4483-4454-A7E8-A6B0CAABC70A}"/>
              </a:ext>
            </a:extLst>
          </p:cNvPr>
          <p:cNvSpPr/>
          <p:nvPr/>
        </p:nvSpPr>
        <p:spPr>
          <a:xfrm rot="20717490">
            <a:off x="8401878" y="3545169"/>
            <a:ext cx="3613427" cy="137380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err="1"/>
              <a:t>Aristote</a:t>
            </a:r>
            <a:r>
              <a:rPr lang="en-GB" dirty="0"/>
              <a:t> </a:t>
            </a:r>
            <a:r>
              <a:rPr lang="en-GB" dirty="0" err="1"/>
              <a:t>est</a:t>
            </a:r>
            <a:r>
              <a:rPr lang="en-GB" dirty="0"/>
              <a:t> un </a:t>
            </a:r>
            <a:r>
              <a:rPr lang="en-GB" dirty="0" err="1"/>
              <a:t>philosophos</a:t>
            </a:r>
            <a:r>
              <a:rPr lang="en-GB" dirty="0"/>
              <a:t> et non pas un </a:t>
            </a:r>
            <a:r>
              <a:rPr lang="en-GB" dirty="0" err="1"/>
              <a:t>sophos</a:t>
            </a:r>
            <a:endParaRPr lang="en-US" dirty="0"/>
          </a:p>
        </p:txBody>
      </p:sp>
    </p:spTree>
    <p:extLst>
      <p:ext uri="{BB962C8B-B14F-4D97-AF65-F5344CB8AC3E}">
        <p14:creationId xmlns:p14="http://schemas.microsoft.com/office/powerpoint/2010/main" val="280927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21D06D6-E6E5-4CCB-963D-2FFEBFB94627}"/>
              </a:ext>
            </a:extLst>
          </p:cNvPr>
          <p:cNvGrpSpPr/>
          <p:nvPr/>
        </p:nvGrpSpPr>
        <p:grpSpPr>
          <a:xfrm>
            <a:off x="0" y="9168"/>
            <a:ext cx="12192000" cy="6867164"/>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1697901" cy="369332"/>
          </a:xfrm>
          <a:prstGeom prst="rect">
            <a:avLst/>
          </a:prstGeom>
          <a:noFill/>
        </p:spPr>
        <p:txBody>
          <a:bodyPr wrap="none" rtlCol="0">
            <a:spAutoFit/>
          </a:bodyPr>
          <a:lstStyle/>
          <a:p>
            <a:r>
              <a:rPr lang="en-GB" dirty="0">
                <a:solidFill>
                  <a:schemeClr val="bg1"/>
                </a:solidFill>
                <a:latin typeface="+mj-lt"/>
              </a:rPr>
              <a:t>5. </a:t>
            </a:r>
            <a:r>
              <a:rPr lang="en-GB" dirty="0" err="1">
                <a:solidFill>
                  <a:schemeClr val="bg1"/>
                </a:solidFill>
                <a:latin typeface="+mj-lt"/>
              </a:rPr>
              <a:t>L’étonnement</a:t>
            </a:r>
            <a:endParaRPr lang="en-US" dirty="0">
              <a:solidFill>
                <a:schemeClr val="bg1"/>
              </a:solidFill>
              <a:latin typeface="+mj-lt"/>
            </a:endParaRPr>
          </a:p>
        </p:txBody>
      </p:sp>
      <p:pic>
        <p:nvPicPr>
          <p:cNvPr id="2" name="Picture 1">
            <a:extLst>
              <a:ext uri="{FF2B5EF4-FFF2-40B4-BE49-F238E27FC236}">
                <a16:creationId xmlns:a16="http://schemas.microsoft.com/office/drawing/2014/main" id="{756527A6-4655-4925-953E-06E12E599CC9}"/>
              </a:ext>
            </a:extLst>
          </p:cNvPr>
          <p:cNvPicPr>
            <a:picLocks noChangeAspect="1"/>
          </p:cNvPicPr>
          <p:nvPr/>
        </p:nvPicPr>
        <p:blipFill>
          <a:blip r:embed="rId2"/>
          <a:stretch>
            <a:fillRect/>
          </a:stretch>
        </p:blipFill>
        <p:spPr>
          <a:xfrm rot="21222745">
            <a:off x="359644" y="487733"/>
            <a:ext cx="7597074" cy="5917111"/>
          </a:xfrm>
          <a:prstGeom prst="rect">
            <a:avLst/>
          </a:prstGeom>
        </p:spPr>
      </p:pic>
      <p:sp>
        <p:nvSpPr>
          <p:cNvPr id="7" name="Callout: Line 6">
            <a:extLst>
              <a:ext uri="{FF2B5EF4-FFF2-40B4-BE49-F238E27FC236}">
                <a16:creationId xmlns:a16="http://schemas.microsoft.com/office/drawing/2014/main" id="{B804E2D4-FA92-48AD-BB75-8BD91ACA7DCC}"/>
              </a:ext>
            </a:extLst>
          </p:cNvPr>
          <p:cNvSpPr/>
          <p:nvPr/>
        </p:nvSpPr>
        <p:spPr>
          <a:xfrm>
            <a:off x="7058990" y="677137"/>
            <a:ext cx="4488071" cy="1116324"/>
          </a:xfrm>
          <a:prstGeom prst="borderCallout1">
            <a:avLst>
              <a:gd name="adj1" fmla="val 54364"/>
              <a:gd name="adj2" fmla="val -3707"/>
              <a:gd name="adj3" fmla="val 385539"/>
              <a:gd name="adj4" fmla="val -97880"/>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0" lang="fr-BE"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Le philosophe est naturellement curieux, il veut savoir comment le monde fonctionne. </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p:txBody>
      </p:sp>
      <p:sp>
        <p:nvSpPr>
          <p:cNvPr id="21" name="Callout: Line 20">
            <a:extLst>
              <a:ext uri="{FF2B5EF4-FFF2-40B4-BE49-F238E27FC236}">
                <a16:creationId xmlns:a16="http://schemas.microsoft.com/office/drawing/2014/main" id="{6B6424D8-E456-418A-8653-EA98DBC56B29}"/>
              </a:ext>
            </a:extLst>
          </p:cNvPr>
          <p:cNvSpPr/>
          <p:nvPr/>
        </p:nvSpPr>
        <p:spPr>
          <a:xfrm>
            <a:off x="7058990" y="2044098"/>
            <a:ext cx="4488071" cy="1116324"/>
          </a:xfrm>
          <a:prstGeom prst="borderCallout1">
            <a:avLst>
              <a:gd name="adj1" fmla="val 54364"/>
              <a:gd name="adj2" fmla="val -3707"/>
              <a:gd name="adj3" fmla="val 237148"/>
              <a:gd name="adj4" fmla="val -121108"/>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6350" indent="-6350" algn="l">
              <a:lnSpc>
                <a:spcPct val="107000"/>
              </a:lnSpc>
              <a:spcAft>
                <a:spcPts val="1115"/>
              </a:spcAft>
            </a:pPr>
            <a:r>
              <a:rPr lang="fr-BE" sz="1800" b="1" dirty="0">
                <a:solidFill>
                  <a:srgbClr val="000000"/>
                </a:solidFill>
                <a:effectLst/>
                <a:latin typeface="Calibri" panose="020F0502020204030204" pitchFamily="34" charset="0"/>
                <a:ea typeface="Calibri" panose="020F0502020204030204" pitchFamily="34" charset="0"/>
              </a:rPr>
              <a:t>Il est de ce monde, mais il jette son regard sur l’autre côté. </a:t>
            </a:r>
            <a:endParaRPr lang="en-US" sz="1800" dirty="0">
              <a:solidFill>
                <a:srgbClr val="000000"/>
              </a:solidFill>
              <a:effectLst/>
              <a:latin typeface="Calibri" panose="020F0502020204030204" pitchFamily="34" charset="0"/>
              <a:ea typeface="Calibri" panose="020F0502020204030204" pitchFamily="34" charset="0"/>
            </a:endParaRPr>
          </a:p>
        </p:txBody>
      </p:sp>
      <p:sp>
        <p:nvSpPr>
          <p:cNvPr id="24" name="Callout: Line 23">
            <a:extLst>
              <a:ext uri="{FF2B5EF4-FFF2-40B4-BE49-F238E27FC236}">
                <a16:creationId xmlns:a16="http://schemas.microsoft.com/office/drawing/2014/main" id="{A6626558-4971-438D-8E88-D527A9E60DCD}"/>
              </a:ext>
            </a:extLst>
          </p:cNvPr>
          <p:cNvSpPr/>
          <p:nvPr/>
        </p:nvSpPr>
        <p:spPr>
          <a:xfrm>
            <a:off x="7058989" y="4637477"/>
            <a:ext cx="4488071" cy="1602680"/>
          </a:xfrm>
          <a:prstGeom prst="borderCallout1">
            <a:avLst>
              <a:gd name="adj1" fmla="val 54364"/>
              <a:gd name="adj2" fmla="val -3707"/>
              <a:gd name="adj3" fmla="val -143936"/>
              <a:gd name="adj4" fmla="val -125144"/>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6350" indent="-6350" algn="just">
              <a:lnSpc>
                <a:spcPct val="111000"/>
              </a:lnSpc>
              <a:spcAft>
                <a:spcPts val="1220"/>
              </a:spcAft>
            </a:pPr>
            <a:r>
              <a:rPr lang="fr-BE" sz="1800" b="1" dirty="0">
                <a:solidFill>
                  <a:srgbClr val="000000"/>
                </a:solidFill>
                <a:effectLst/>
                <a:latin typeface="Calibri" panose="020F0502020204030204" pitchFamily="34" charset="0"/>
                <a:ea typeface="Calibri" panose="020F0502020204030204" pitchFamily="34" charset="0"/>
              </a:rPr>
              <a:t>Pignons (roues dentées)  </a:t>
            </a:r>
            <a:r>
              <a:rPr lang="en-US" sz="1800" dirty="0">
                <a:solidFill>
                  <a:srgbClr val="000000"/>
                </a:solidFill>
                <a:effectLst/>
                <a:latin typeface="Wingdings" panose="05000000000000000000" pitchFamily="2" charset="2"/>
                <a:ea typeface="Wingdings" panose="05000000000000000000" pitchFamily="2" charset="2"/>
                <a:cs typeface="Wingdings" panose="05000000000000000000" pitchFamily="2" charset="2"/>
              </a:rPr>
              <a:t>è</a:t>
            </a:r>
            <a:r>
              <a:rPr lang="fr-BE" sz="1800" b="1" dirty="0">
                <a:solidFill>
                  <a:srgbClr val="000000"/>
                </a:solidFill>
                <a:effectLst/>
                <a:latin typeface="Calibri" panose="020F0502020204030204" pitchFamily="34" charset="0"/>
                <a:ea typeface="Calibri" panose="020F0502020204030204" pitchFamily="34" charset="0"/>
              </a:rPr>
              <a:t> symbolisent le fonctionnement/les lois naturelles </a:t>
            </a:r>
            <a:endParaRPr lang="en-US" sz="1800" dirty="0">
              <a:solidFill>
                <a:srgbClr val="000000"/>
              </a:solidFill>
              <a:effectLst/>
              <a:latin typeface="Calibri" panose="020F0502020204030204" pitchFamily="34" charset="0"/>
              <a:ea typeface="Calibri" panose="020F0502020204030204" pitchFamily="34" charset="0"/>
            </a:endParaRPr>
          </a:p>
          <a:p>
            <a:pPr marL="6350" indent="-6350" algn="just">
              <a:lnSpc>
                <a:spcPct val="111000"/>
              </a:lnSpc>
              <a:spcAft>
                <a:spcPts val="1045"/>
              </a:spcAft>
            </a:pPr>
            <a:r>
              <a:rPr lang="en-US" sz="1800" dirty="0">
                <a:solidFill>
                  <a:srgbClr val="000000"/>
                </a:solidFill>
                <a:effectLst/>
                <a:latin typeface="Wingdings" panose="05000000000000000000" pitchFamily="2" charset="2"/>
                <a:ea typeface="Wingdings" panose="05000000000000000000" pitchFamily="2" charset="2"/>
                <a:cs typeface="Wingdings" panose="05000000000000000000" pitchFamily="2" charset="2"/>
              </a:rPr>
              <a:t>è</a:t>
            </a:r>
            <a:r>
              <a:rPr lang="en-US" sz="1800" dirty="0">
                <a:solidFill>
                  <a:srgbClr val="000000"/>
                </a:solidFill>
                <a:effectLst/>
                <a:latin typeface="Arial" panose="020B0604020202020204" pitchFamily="34" charset="0"/>
                <a:ea typeface="Arial" panose="020B0604020202020204" pitchFamily="34" charset="0"/>
              </a:rPr>
              <a:t> </a:t>
            </a:r>
            <a:r>
              <a:rPr lang="fr-BE" sz="1800" b="1" dirty="0">
                <a:solidFill>
                  <a:srgbClr val="000000"/>
                </a:solidFill>
                <a:effectLst/>
                <a:latin typeface="Calibri" panose="020F0502020204030204" pitchFamily="34" charset="0"/>
                <a:ea typeface="Calibri" panose="020F0502020204030204" pitchFamily="34" charset="0"/>
              </a:rPr>
              <a:t>Ils sont cachés, il faut les découvrir </a:t>
            </a:r>
            <a:endParaRPr lang="en-US" sz="1800" dirty="0">
              <a:solidFill>
                <a:srgbClr val="000000"/>
              </a:solidFill>
              <a:effectLst/>
              <a:latin typeface="Calibri" panose="020F0502020204030204" pitchFamily="34" charset="0"/>
              <a:ea typeface="Calibri" panose="020F0502020204030204" pitchFamily="34" charset="0"/>
            </a:endParaRPr>
          </a:p>
        </p:txBody>
      </p:sp>
      <p:pic>
        <p:nvPicPr>
          <p:cNvPr id="26" name="Picture 25">
            <a:extLst>
              <a:ext uri="{FF2B5EF4-FFF2-40B4-BE49-F238E27FC236}">
                <a16:creationId xmlns:a16="http://schemas.microsoft.com/office/drawing/2014/main" id="{BF838D8B-CDB6-442F-9166-1CF2FC12A012}"/>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Lst>
          </a:blip>
          <a:srcRect r="80699" b="70937"/>
          <a:stretch/>
        </p:blipFill>
        <p:spPr>
          <a:xfrm rot="21222745">
            <a:off x="148233" y="833721"/>
            <a:ext cx="1466308" cy="1719658"/>
          </a:xfrm>
          <a:prstGeom prst="rect">
            <a:avLst/>
          </a:prstGeom>
        </p:spPr>
      </p:pic>
    </p:spTree>
    <p:extLst>
      <p:ext uri="{BB962C8B-B14F-4D97-AF65-F5344CB8AC3E}">
        <p14:creationId xmlns:p14="http://schemas.microsoft.com/office/powerpoint/2010/main" val="266951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21D06D6-E6E5-4CCB-963D-2FFEBFB94627}"/>
              </a:ext>
            </a:extLst>
          </p:cNvPr>
          <p:cNvGrpSpPr/>
          <p:nvPr/>
        </p:nvGrpSpPr>
        <p:grpSpPr>
          <a:xfrm>
            <a:off x="0" y="9168"/>
            <a:ext cx="12192000" cy="6867164"/>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1561453" cy="369332"/>
          </a:xfrm>
          <a:prstGeom prst="rect">
            <a:avLst/>
          </a:prstGeom>
          <a:noFill/>
        </p:spPr>
        <p:txBody>
          <a:bodyPr wrap="none" rtlCol="0">
            <a:spAutoFit/>
          </a:bodyPr>
          <a:lstStyle/>
          <a:p>
            <a:r>
              <a:rPr lang="en-GB" dirty="0">
                <a:solidFill>
                  <a:schemeClr val="bg1"/>
                </a:solidFill>
                <a:latin typeface="+mj-lt"/>
              </a:rPr>
              <a:t>6. Das </a:t>
            </a:r>
            <a:r>
              <a:rPr lang="en-GB" dirty="0" err="1">
                <a:solidFill>
                  <a:schemeClr val="bg1"/>
                </a:solidFill>
                <a:latin typeface="+mj-lt"/>
              </a:rPr>
              <a:t>Staunen</a:t>
            </a:r>
            <a:endParaRPr lang="en-US" dirty="0">
              <a:solidFill>
                <a:schemeClr val="bg1"/>
              </a:solidFill>
              <a:latin typeface="+mj-lt"/>
            </a:endParaRPr>
          </a:p>
        </p:txBody>
      </p:sp>
      <p:sp>
        <p:nvSpPr>
          <p:cNvPr id="19" name="TextBox 18">
            <a:extLst>
              <a:ext uri="{FF2B5EF4-FFF2-40B4-BE49-F238E27FC236}">
                <a16:creationId xmlns:a16="http://schemas.microsoft.com/office/drawing/2014/main" id="{DD2F8EFD-D85C-46D8-B7BF-054F86E3CEC2}"/>
              </a:ext>
            </a:extLst>
          </p:cNvPr>
          <p:cNvSpPr txBox="1"/>
          <p:nvPr/>
        </p:nvSpPr>
        <p:spPr>
          <a:xfrm>
            <a:off x="2012268" y="904553"/>
            <a:ext cx="9482486" cy="375552"/>
          </a:xfrm>
          <a:prstGeom prst="rect">
            <a:avLst/>
          </a:prstGeom>
          <a:noFill/>
        </p:spPr>
        <p:txBody>
          <a:bodyPr wrap="square">
            <a:spAutoFit/>
          </a:bodyPr>
          <a:lstStyle/>
          <a:p>
            <a:pPr lvl="0" algn="just">
              <a:lnSpc>
                <a:spcPct val="107000"/>
              </a:lnSpc>
              <a:spcAft>
                <a:spcPts val="800"/>
              </a:spcAft>
            </a:pPr>
            <a:r>
              <a:rPr lang="de-DE" dirty="0">
                <a:effectLst/>
                <a:latin typeface="+mj-lt"/>
                <a:ea typeface="Calibri" panose="020F0502020204030204" pitchFamily="34" charset="0"/>
                <a:cs typeface="Times New Roman" panose="02020603050405020304" pitchFamily="18" charset="0"/>
              </a:rPr>
              <a:t>a) Mit welchem Thema oder welchem </a:t>
            </a:r>
            <a:r>
              <a:rPr lang="de-DE" b="1" dirty="0">
                <a:solidFill>
                  <a:srgbClr val="C45911"/>
                </a:solidFill>
                <a:effectLst/>
                <a:latin typeface="+mj-lt"/>
                <a:ea typeface="Calibri" panose="020F0502020204030204" pitchFamily="34" charset="0"/>
                <a:cs typeface="Times New Roman" panose="02020603050405020304" pitchFamily="18" charset="0"/>
              </a:rPr>
              <a:t>Problem </a:t>
            </a:r>
            <a:r>
              <a:rPr lang="de-DE" dirty="0">
                <a:effectLst/>
                <a:latin typeface="+mj-lt"/>
                <a:ea typeface="Calibri" panose="020F0502020204030204" pitchFamily="34" charset="0"/>
                <a:cs typeface="Times New Roman" panose="02020603050405020304" pitchFamily="18" charset="0"/>
              </a:rPr>
              <a:t>befasst sich der Text?</a:t>
            </a:r>
            <a:endParaRPr lang="en-US" sz="1600" dirty="0">
              <a:effectLst/>
              <a:latin typeface="+mj-lt"/>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AAE1F377-FC7E-43F8-BB2A-FC58ED8E4C6A}"/>
              </a:ext>
            </a:extLst>
          </p:cNvPr>
          <p:cNvSpPr txBox="1"/>
          <p:nvPr/>
        </p:nvSpPr>
        <p:spPr>
          <a:xfrm>
            <a:off x="2012268" y="2548627"/>
            <a:ext cx="9482486" cy="671915"/>
          </a:xfrm>
          <a:prstGeom prst="rect">
            <a:avLst/>
          </a:prstGeom>
          <a:noFill/>
        </p:spPr>
        <p:txBody>
          <a:bodyPr wrap="square">
            <a:spAutoFit/>
          </a:bodyPr>
          <a:lstStyle/>
          <a:p>
            <a:pPr lvl="0" algn="just">
              <a:lnSpc>
                <a:spcPct val="107000"/>
              </a:lnSpc>
              <a:spcAft>
                <a:spcPts val="800"/>
              </a:spcAft>
            </a:pPr>
            <a:r>
              <a:rPr lang="de-DE" sz="1800" dirty="0">
                <a:effectLst/>
                <a:latin typeface="Calibri Light" panose="020F0302020204030204" pitchFamily="34" charset="0"/>
                <a:ea typeface="Calibri" panose="020F0502020204030204" pitchFamily="34" charset="0"/>
                <a:cs typeface="Times New Roman" panose="02020603050405020304" pitchFamily="18" charset="0"/>
              </a:rPr>
              <a:t>b) Wie lauten die </a:t>
            </a:r>
            <a:r>
              <a:rPr lang="de-DE" sz="1800" b="1" dirty="0">
                <a:solidFill>
                  <a:srgbClr val="C45911"/>
                </a:solidFill>
                <a:effectLst/>
                <a:latin typeface="Calibri Light" panose="020F0302020204030204" pitchFamily="34" charset="0"/>
                <a:ea typeface="Calibri" panose="020F0502020204030204" pitchFamily="34" charset="0"/>
                <a:cs typeface="Times New Roman" panose="02020603050405020304" pitchFamily="18" charset="0"/>
              </a:rPr>
              <a:t>Kernbegriffe</a:t>
            </a:r>
            <a:r>
              <a:rPr lang="de-DE" sz="1800" dirty="0">
                <a:effectLst/>
                <a:latin typeface="Calibri Light" panose="020F0302020204030204" pitchFamily="34" charset="0"/>
                <a:ea typeface="Calibri" panose="020F0502020204030204" pitchFamily="34" charset="0"/>
                <a:cs typeface="Times New Roman" panose="02020603050405020304" pitchFamily="18" charset="0"/>
              </a:rPr>
              <a:t>? Ist ihre Bedeutung unmissverständlich, oder muss sie erst geklärt werden?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23D3670-B776-46A5-B96C-504F6681DF30}"/>
              </a:ext>
            </a:extLst>
          </p:cNvPr>
          <p:cNvSpPr txBox="1"/>
          <p:nvPr/>
        </p:nvSpPr>
        <p:spPr>
          <a:xfrm>
            <a:off x="2012268" y="1621410"/>
            <a:ext cx="9482486" cy="646331"/>
          </a:xfrm>
          <a:prstGeom prst="rect">
            <a:avLst/>
          </a:prstGeom>
          <a:noFill/>
        </p:spPr>
        <p:txBody>
          <a:bodyPr wrap="square" rtlCol="0">
            <a:spAutoFit/>
          </a:bodyPr>
          <a:lstStyle/>
          <a:p>
            <a:pPr marL="285750" indent="-285750">
              <a:buFont typeface="Arial" panose="020B0604020202020204" pitchFamily="34" charset="0"/>
              <a:buChar char="•"/>
            </a:pPr>
            <a:r>
              <a:rPr lang="de-LU" dirty="0"/>
              <a:t>Frage: Was ist staunen und welche Bedeutung hat das Staunen für die Philosophie?</a:t>
            </a:r>
          </a:p>
          <a:p>
            <a:pPr marL="285750" indent="-285750">
              <a:buFont typeface="Arial" panose="020B0604020202020204" pitchFamily="34" charset="0"/>
              <a:buChar char="•"/>
            </a:pPr>
            <a:r>
              <a:rPr lang="de-LU" dirty="0"/>
              <a:t>Der Text will das philosophische Staunen definieren.</a:t>
            </a:r>
          </a:p>
        </p:txBody>
      </p:sp>
      <p:sp>
        <p:nvSpPr>
          <p:cNvPr id="25" name="TextBox 24">
            <a:extLst>
              <a:ext uri="{FF2B5EF4-FFF2-40B4-BE49-F238E27FC236}">
                <a16:creationId xmlns:a16="http://schemas.microsoft.com/office/drawing/2014/main" id="{063C4E77-594A-43CC-95E2-A434C9EB5AFB}"/>
              </a:ext>
            </a:extLst>
          </p:cNvPr>
          <p:cNvSpPr txBox="1"/>
          <p:nvPr/>
        </p:nvSpPr>
        <p:spPr>
          <a:xfrm>
            <a:off x="2012268" y="3480810"/>
            <a:ext cx="9482486" cy="2031325"/>
          </a:xfrm>
          <a:prstGeom prst="rect">
            <a:avLst/>
          </a:prstGeom>
          <a:noFill/>
        </p:spPr>
        <p:txBody>
          <a:bodyPr wrap="square" rtlCol="0">
            <a:spAutoFit/>
          </a:bodyPr>
          <a:lstStyle/>
          <a:p>
            <a:pPr marL="285750" indent="-285750">
              <a:buFont typeface="Arial" panose="020B0604020202020204" pitchFamily="34" charset="0"/>
              <a:buChar char="•"/>
            </a:pPr>
            <a:r>
              <a:rPr lang="en-GB" dirty="0"/>
              <a:t>“</a:t>
            </a:r>
            <a:r>
              <a:rPr lang="en-GB" dirty="0" err="1"/>
              <a:t>Thaumazein</a:t>
            </a:r>
            <a:r>
              <a:rPr lang="en-GB" dirty="0"/>
              <a:t>” </a:t>
            </a:r>
            <a:r>
              <a:rPr lang="en-GB" dirty="0" err="1"/>
              <a:t>oder</a:t>
            </a:r>
            <a:r>
              <a:rPr lang="en-GB" dirty="0"/>
              <a:t> “</a:t>
            </a:r>
            <a:r>
              <a:rPr lang="en-GB" dirty="0" err="1"/>
              <a:t>staunen</a:t>
            </a:r>
            <a:r>
              <a:rPr lang="en-GB" dirty="0"/>
              <a:t>” hat </a:t>
            </a:r>
            <a:r>
              <a:rPr lang="en-GB" dirty="0" err="1"/>
              <a:t>unterschiedliche</a:t>
            </a:r>
            <a:r>
              <a:rPr lang="en-GB" dirty="0"/>
              <a:t> </a:t>
            </a:r>
            <a:r>
              <a:rPr lang="en-GB" dirty="0" err="1"/>
              <a:t>Bedeutungen</a:t>
            </a:r>
            <a:endParaRPr lang="en-GB" dirty="0"/>
          </a:p>
          <a:p>
            <a:pPr marL="742950" lvl="1" indent="-285750">
              <a:buFont typeface="Wingdings" panose="05000000000000000000" pitchFamily="2" charset="2"/>
              <a:buChar char="Ø"/>
            </a:pPr>
            <a:r>
              <a:rPr lang="en-GB" dirty="0" err="1"/>
              <a:t>Verwirrung</a:t>
            </a:r>
            <a:r>
              <a:rPr lang="en-GB" dirty="0"/>
              <a:t> (</a:t>
            </a:r>
            <a:r>
              <a:rPr lang="en-GB" dirty="0" err="1"/>
              <a:t>Aoprie</a:t>
            </a:r>
            <a:r>
              <a:rPr lang="en-GB" dirty="0"/>
              <a:t>)</a:t>
            </a:r>
          </a:p>
          <a:p>
            <a:pPr marL="742950" lvl="1" indent="-285750">
              <a:buFont typeface="Wingdings" panose="05000000000000000000" pitchFamily="2" charset="2"/>
              <a:buChar char="Ø"/>
            </a:pPr>
            <a:r>
              <a:rPr lang="en-GB" dirty="0" err="1"/>
              <a:t>Neugierde</a:t>
            </a:r>
            <a:endParaRPr lang="en-GB" dirty="0"/>
          </a:p>
          <a:p>
            <a:pPr marL="742950" lvl="1" indent="-285750">
              <a:buFont typeface="Wingdings" panose="05000000000000000000" pitchFamily="2" charset="2"/>
              <a:buChar char="Ø"/>
            </a:pPr>
            <a:r>
              <a:rPr lang="en-GB" dirty="0" err="1"/>
              <a:t>Bewunderung</a:t>
            </a:r>
            <a:endParaRPr lang="en-GB" dirty="0"/>
          </a:p>
          <a:p>
            <a:pPr marL="742950" lvl="1" indent="-285750">
              <a:buFont typeface="Wingdings" panose="05000000000000000000" pitchFamily="2" charset="2"/>
              <a:buChar char="Ø"/>
            </a:pPr>
            <a:r>
              <a:rPr lang="en-GB" dirty="0" err="1"/>
              <a:t>Entsetzen</a:t>
            </a:r>
            <a:endParaRPr lang="en-GB" dirty="0"/>
          </a:p>
          <a:p>
            <a:endParaRPr lang="en-GB" dirty="0"/>
          </a:p>
          <a:p>
            <a:pPr marL="285750" indent="-285750">
              <a:buFont typeface="Arial" panose="020B0604020202020204" pitchFamily="34" charset="0"/>
              <a:buChar char="•"/>
            </a:pPr>
            <a:r>
              <a:rPr lang="en-GB" dirty="0" err="1"/>
              <a:t>Staunen</a:t>
            </a:r>
            <a:r>
              <a:rPr lang="en-GB" dirty="0"/>
              <a:t> hat </a:t>
            </a:r>
            <a:r>
              <a:rPr lang="en-GB" dirty="0" err="1"/>
              <a:t>eine</a:t>
            </a:r>
            <a:r>
              <a:rPr lang="en-GB" dirty="0"/>
              <a:t> positive und negative </a:t>
            </a:r>
            <a:r>
              <a:rPr lang="en-GB" dirty="0" err="1"/>
              <a:t>Bedeutung</a:t>
            </a:r>
            <a:endParaRPr lang="en-US" dirty="0"/>
          </a:p>
        </p:txBody>
      </p:sp>
    </p:spTree>
    <p:extLst>
      <p:ext uri="{BB962C8B-B14F-4D97-AF65-F5344CB8AC3E}">
        <p14:creationId xmlns:p14="http://schemas.microsoft.com/office/powerpoint/2010/main" val="42161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21D06D6-E6E5-4CCB-963D-2FFEBFB94627}"/>
              </a:ext>
            </a:extLst>
          </p:cNvPr>
          <p:cNvGrpSpPr/>
          <p:nvPr/>
        </p:nvGrpSpPr>
        <p:grpSpPr>
          <a:xfrm>
            <a:off x="0" y="9168"/>
            <a:ext cx="12192000" cy="6867164"/>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1561453" cy="369332"/>
          </a:xfrm>
          <a:prstGeom prst="rect">
            <a:avLst/>
          </a:prstGeom>
          <a:noFill/>
        </p:spPr>
        <p:txBody>
          <a:bodyPr wrap="none" rtlCol="0">
            <a:spAutoFit/>
          </a:bodyPr>
          <a:lstStyle/>
          <a:p>
            <a:r>
              <a:rPr lang="en-GB" dirty="0">
                <a:solidFill>
                  <a:schemeClr val="bg1"/>
                </a:solidFill>
                <a:latin typeface="+mj-lt"/>
              </a:rPr>
              <a:t>6. Das </a:t>
            </a:r>
            <a:r>
              <a:rPr lang="en-GB" dirty="0" err="1">
                <a:solidFill>
                  <a:schemeClr val="bg1"/>
                </a:solidFill>
                <a:latin typeface="+mj-lt"/>
              </a:rPr>
              <a:t>Staunen</a:t>
            </a:r>
            <a:endParaRPr lang="en-US" dirty="0">
              <a:solidFill>
                <a:schemeClr val="bg1"/>
              </a:solidFill>
              <a:latin typeface="+mj-lt"/>
            </a:endParaRPr>
          </a:p>
        </p:txBody>
      </p:sp>
      <p:sp>
        <p:nvSpPr>
          <p:cNvPr id="22" name="TextBox 21">
            <a:extLst>
              <a:ext uri="{FF2B5EF4-FFF2-40B4-BE49-F238E27FC236}">
                <a16:creationId xmlns:a16="http://schemas.microsoft.com/office/drawing/2014/main" id="{5A96C43E-7871-4CC0-AD59-096F475BFEC0}"/>
              </a:ext>
            </a:extLst>
          </p:cNvPr>
          <p:cNvSpPr txBox="1"/>
          <p:nvPr/>
        </p:nvSpPr>
        <p:spPr>
          <a:xfrm>
            <a:off x="1224432" y="696673"/>
            <a:ext cx="10403753" cy="671915"/>
          </a:xfrm>
          <a:prstGeom prst="rect">
            <a:avLst/>
          </a:prstGeom>
          <a:noFill/>
        </p:spPr>
        <p:txBody>
          <a:bodyPr wrap="square">
            <a:spAutoFit/>
          </a:bodyPr>
          <a:lstStyle/>
          <a:p>
            <a:pPr lvl="0" algn="just">
              <a:lnSpc>
                <a:spcPct val="107000"/>
              </a:lnSpc>
              <a:spcAft>
                <a:spcPts val="800"/>
              </a:spcAft>
            </a:pPr>
            <a:r>
              <a:rPr lang="de-DE" sz="1800" dirty="0">
                <a:effectLst/>
                <a:latin typeface="Calibri Light" panose="020F0302020204030204" pitchFamily="34" charset="0"/>
                <a:ea typeface="Calibri" panose="020F0502020204030204" pitchFamily="34" charset="0"/>
                <a:cs typeface="Times New Roman" panose="02020603050405020304" pitchFamily="18" charset="0"/>
              </a:rPr>
              <a:t>c) Wie lautet die </a:t>
            </a:r>
            <a:r>
              <a:rPr lang="de-DE" sz="1800" b="1" dirty="0">
                <a:solidFill>
                  <a:srgbClr val="C45911"/>
                </a:solidFill>
                <a:effectLst/>
                <a:latin typeface="Calibri Light" panose="020F0302020204030204" pitchFamily="34" charset="0"/>
                <a:ea typeface="Calibri" panose="020F0502020204030204" pitchFamily="34" charset="0"/>
                <a:cs typeface="Times New Roman" panose="02020603050405020304" pitchFamily="18" charset="0"/>
              </a:rPr>
              <a:t>These</a:t>
            </a:r>
            <a:r>
              <a:rPr lang="de-DE" sz="1800" dirty="0">
                <a:effectLst/>
                <a:latin typeface="Calibri Light" panose="020F0302020204030204" pitchFamily="34" charset="0"/>
                <a:ea typeface="Calibri" panose="020F0502020204030204" pitchFamily="34" charset="0"/>
                <a:cs typeface="Times New Roman" panose="02020603050405020304" pitchFamily="18" charset="0"/>
              </a:rPr>
              <a:t>, die der Verfasser vertritt? Oder spricht der Verfasser statt einer These im strengen Sinn nur eine </a:t>
            </a:r>
            <a:r>
              <a:rPr lang="de-DE" sz="1800" b="1" dirty="0">
                <a:solidFill>
                  <a:srgbClr val="C45911"/>
                </a:solidFill>
                <a:effectLst/>
                <a:latin typeface="Calibri Light" panose="020F0302020204030204" pitchFamily="34" charset="0"/>
                <a:ea typeface="Calibri" panose="020F0502020204030204" pitchFamily="34" charset="0"/>
                <a:cs typeface="Times New Roman" panose="02020603050405020304" pitchFamily="18" charset="0"/>
              </a:rPr>
              <a:t>Hypothese</a:t>
            </a:r>
            <a:r>
              <a:rPr lang="de-DE" sz="1800" dirty="0">
                <a:effectLst/>
                <a:latin typeface="Calibri Light" panose="020F0302020204030204" pitchFamily="34" charset="0"/>
                <a:ea typeface="Calibri" panose="020F0502020204030204" pitchFamily="34" charset="0"/>
                <a:cs typeface="Times New Roman" panose="02020603050405020304" pitchFamily="18" charset="0"/>
              </a:rPr>
              <a:t> (eine Überzeugung oder eine subjektive Meinung) aus?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8ACFF481-338D-467B-8E01-83556864A9C6}"/>
              </a:ext>
            </a:extLst>
          </p:cNvPr>
          <p:cNvSpPr txBox="1"/>
          <p:nvPr/>
        </p:nvSpPr>
        <p:spPr>
          <a:xfrm>
            <a:off x="1224432" y="3035517"/>
            <a:ext cx="10403753" cy="1200329"/>
          </a:xfrm>
          <a:prstGeom prst="rect">
            <a:avLst/>
          </a:prstGeom>
          <a:noFill/>
        </p:spPr>
        <p:txBody>
          <a:bodyPr wrap="square" rtlCol="0">
            <a:spAutoFit/>
          </a:bodyPr>
          <a:lstStyle/>
          <a:p>
            <a:r>
              <a:rPr lang="de-DE" sz="1800" dirty="0">
                <a:effectLst/>
                <a:latin typeface="Calibri Light" panose="020F0302020204030204" pitchFamily="34" charset="0"/>
                <a:ea typeface="Calibri" panose="020F0502020204030204" pitchFamily="34" charset="0"/>
                <a:cs typeface="Times New Roman" panose="02020603050405020304" pitchFamily="18" charset="0"/>
              </a:rPr>
              <a:t>d) Mit welchen </a:t>
            </a:r>
            <a:r>
              <a:rPr lang="de-DE" sz="1800" b="1" dirty="0">
                <a:solidFill>
                  <a:srgbClr val="C45911"/>
                </a:solidFill>
                <a:effectLst/>
                <a:latin typeface="Calibri Light" panose="020F0302020204030204" pitchFamily="34" charset="0"/>
                <a:ea typeface="Calibri" panose="020F0502020204030204" pitchFamily="34" charset="0"/>
                <a:cs typeface="Times New Roman" panose="02020603050405020304" pitchFamily="18" charset="0"/>
              </a:rPr>
              <a:t>Argumenten</a:t>
            </a:r>
            <a:r>
              <a:rPr lang="de-DE" sz="1800" dirty="0">
                <a:effectLst/>
                <a:latin typeface="Calibri Light" panose="020F0302020204030204" pitchFamily="34" charset="0"/>
                <a:ea typeface="Calibri" panose="020F0502020204030204" pitchFamily="34" charset="0"/>
                <a:cs typeface="Times New Roman" panose="02020603050405020304" pitchFamily="18" charset="0"/>
              </a:rPr>
              <a:t> werden die Kernaussagen begründet? (z. B. durch Anführen von </a:t>
            </a:r>
            <a:r>
              <a:rPr lang="de-DE" sz="1800" b="1" dirty="0">
                <a:solidFill>
                  <a:srgbClr val="C45911"/>
                </a:solidFill>
                <a:effectLst/>
                <a:latin typeface="Calibri Light" panose="020F0302020204030204" pitchFamily="34" charset="0"/>
                <a:ea typeface="Calibri" panose="020F0502020204030204" pitchFamily="34" charset="0"/>
                <a:cs typeface="Times New Roman" panose="02020603050405020304" pitchFamily="18" charset="0"/>
              </a:rPr>
              <a:t>Tatsachen</a:t>
            </a:r>
            <a:r>
              <a:rPr lang="de-DE" sz="1800" dirty="0">
                <a:effectLst/>
                <a:latin typeface="Calibri Light" panose="020F0302020204030204" pitchFamily="34" charset="0"/>
                <a:ea typeface="Calibri" panose="020F0502020204030204" pitchFamily="34" charset="0"/>
                <a:cs typeface="Times New Roman" panose="02020603050405020304" pitchFamily="18" charset="0"/>
              </a:rPr>
              <a:t>, </a:t>
            </a:r>
            <a:r>
              <a:rPr lang="de-DE" sz="1800" b="1" dirty="0">
                <a:solidFill>
                  <a:srgbClr val="C45911"/>
                </a:solidFill>
                <a:effectLst/>
                <a:latin typeface="Calibri Light" panose="020F0302020204030204" pitchFamily="34" charset="0"/>
                <a:ea typeface="Calibri" panose="020F0502020204030204" pitchFamily="34" charset="0"/>
                <a:cs typeface="Times New Roman" panose="02020603050405020304" pitchFamily="18" charset="0"/>
              </a:rPr>
              <a:t>Beobachtungen</a:t>
            </a:r>
            <a:r>
              <a:rPr lang="de-DE" sz="1800" dirty="0">
                <a:effectLst/>
                <a:latin typeface="Calibri Light" panose="020F0302020204030204" pitchFamily="34" charset="0"/>
                <a:ea typeface="Calibri" panose="020F0502020204030204" pitchFamily="34" charset="0"/>
                <a:cs typeface="Times New Roman" panose="02020603050405020304" pitchFamily="18" charset="0"/>
              </a:rPr>
              <a:t>, Forschungsergebnissen, Lehrmeinungen von Autoritäten?) Mit welchen </a:t>
            </a:r>
            <a:r>
              <a:rPr lang="de-DE" sz="1800" b="1" dirty="0">
                <a:solidFill>
                  <a:srgbClr val="C45911"/>
                </a:solidFill>
                <a:effectLst/>
                <a:latin typeface="Calibri Light" panose="020F0302020204030204" pitchFamily="34" charset="0"/>
                <a:ea typeface="Calibri" panose="020F0502020204030204" pitchFamily="34" charset="0"/>
                <a:cs typeface="Times New Roman" panose="02020603050405020304" pitchFamily="18" charset="0"/>
              </a:rPr>
              <a:t>Beispielen</a:t>
            </a:r>
            <a:r>
              <a:rPr lang="de-DE" sz="1800" dirty="0">
                <a:effectLst/>
                <a:latin typeface="Calibri Light" panose="020F0302020204030204" pitchFamily="34" charset="0"/>
                <a:ea typeface="Calibri" panose="020F0502020204030204" pitchFamily="34" charset="0"/>
                <a:cs typeface="Times New Roman" panose="02020603050405020304" pitchFamily="18" charset="0"/>
              </a:rPr>
              <a:t> verdeutlicht der Autor seine Argumente? Zu welcher </a:t>
            </a:r>
            <a:r>
              <a:rPr lang="de-DE" sz="1800" b="1" dirty="0">
                <a:solidFill>
                  <a:srgbClr val="C45911"/>
                </a:solidFill>
                <a:effectLst/>
                <a:latin typeface="Calibri Light" panose="020F0302020204030204" pitchFamily="34" charset="0"/>
                <a:ea typeface="Calibri" panose="020F0502020204030204" pitchFamily="34" charset="0"/>
                <a:cs typeface="Times New Roman" panose="02020603050405020304" pitchFamily="18" charset="0"/>
              </a:rPr>
              <a:t>Schlussfolgerung</a:t>
            </a:r>
            <a:r>
              <a:rPr lang="de-DE" sz="1800" dirty="0">
                <a:effectLst/>
                <a:latin typeface="Calibri Light" panose="020F0302020204030204" pitchFamily="34" charset="0"/>
                <a:ea typeface="Calibri" panose="020F0502020204030204" pitchFamily="34" charset="0"/>
                <a:cs typeface="Times New Roman" panose="02020603050405020304" pitchFamily="18" charset="0"/>
              </a:rPr>
              <a:t> kommt der Verfasser/ Welche Entscheidung trifft der Verfasser?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4B650AA9-BAE6-43C3-AA3A-6653E5D1B9C5}"/>
              </a:ext>
            </a:extLst>
          </p:cNvPr>
          <p:cNvSpPr txBox="1"/>
          <p:nvPr/>
        </p:nvSpPr>
        <p:spPr>
          <a:xfrm>
            <a:off x="1304340" y="1459488"/>
            <a:ext cx="9482486" cy="1477328"/>
          </a:xfrm>
          <a:prstGeom prst="rect">
            <a:avLst/>
          </a:prstGeom>
          <a:noFill/>
        </p:spPr>
        <p:txBody>
          <a:bodyPr wrap="square" rtlCol="0">
            <a:spAutoFit/>
          </a:bodyPr>
          <a:lstStyle/>
          <a:p>
            <a:r>
              <a:rPr lang="en-GB" dirty="0" err="1"/>
              <a:t>Hypothese</a:t>
            </a:r>
            <a:endParaRPr lang="en-GB" dirty="0"/>
          </a:p>
          <a:p>
            <a:endParaRPr lang="en-GB" dirty="0"/>
          </a:p>
          <a:p>
            <a:pPr marL="285750" indent="-285750">
              <a:buFont typeface="Arial" panose="020B0604020202020204" pitchFamily="34" charset="0"/>
              <a:buChar char="•"/>
            </a:pPr>
            <a:r>
              <a:rPr lang="en-GB" dirty="0"/>
              <a:t>Die </a:t>
            </a:r>
            <a:r>
              <a:rPr lang="en-GB" dirty="0" err="1"/>
              <a:t>Tätigkeit</a:t>
            </a:r>
            <a:r>
              <a:rPr lang="en-GB" dirty="0"/>
              <a:t> des </a:t>
            </a:r>
            <a:r>
              <a:rPr lang="en-GB" dirty="0" err="1"/>
              <a:t>Staunens</a:t>
            </a:r>
            <a:r>
              <a:rPr lang="en-GB" dirty="0"/>
              <a:t> </a:t>
            </a:r>
            <a:r>
              <a:rPr lang="en-GB" dirty="0" err="1"/>
              <a:t>wird</a:t>
            </a:r>
            <a:r>
              <a:rPr lang="en-GB" dirty="0"/>
              <a:t> </a:t>
            </a:r>
            <a:r>
              <a:rPr lang="en-GB" dirty="0" err="1"/>
              <a:t>immer</a:t>
            </a:r>
            <a:r>
              <a:rPr lang="en-GB" dirty="0"/>
              <a:t> </a:t>
            </a:r>
            <a:r>
              <a:rPr lang="en-GB" dirty="0" err="1"/>
              <a:t>seltener</a:t>
            </a:r>
            <a:r>
              <a:rPr lang="en-GB" dirty="0"/>
              <a:t>.</a:t>
            </a:r>
          </a:p>
          <a:p>
            <a:pPr marL="285750" indent="-285750">
              <a:buFont typeface="Arial" panose="020B0604020202020204" pitchFamily="34" charset="0"/>
              <a:buChar char="•"/>
            </a:pPr>
            <a:r>
              <a:rPr lang="en-GB" dirty="0"/>
              <a:t>Der Mensch </a:t>
            </a:r>
            <a:r>
              <a:rPr lang="en-GB" dirty="0" err="1"/>
              <a:t>lebt</a:t>
            </a:r>
            <a:r>
              <a:rPr lang="en-GB" dirty="0"/>
              <a:t> in </a:t>
            </a:r>
            <a:r>
              <a:rPr lang="en-GB" dirty="0" err="1"/>
              <a:t>einer</a:t>
            </a:r>
            <a:r>
              <a:rPr lang="en-GB" dirty="0"/>
              <a:t> “</a:t>
            </a:r>
            <a:r>
              <a:rPr lang="en-GB" dirty="0" err="1"/>
              <a:t>entzauberten</a:t>
            </a:r>
            <a:r>
              <a:rPr lang="en-GB" dirty="0"/>
              <a:t> Welt” in der </a:t>
            </a:r>
            <a:r>
              <a:rPr lang="en-GB" dirty="0" err="1"/>
              <a:t>alles</a:t>
            </a:r>
            <a:r>
              <a:rPr lang="en-GB" dirty="0"/>
              <a:t> </a:t>
            </a:r>
            <a:r>
              <a:rPr lang="en-GB" dirty="0" err="1"/>
              <a:t>berechenbar</a:t>
            </a:r>
            <a:r>
              <a:rPr lang="en-GB" dirty="0"/>
              <a:t> </a:t>
            </a:r>
            <a:r>
              <a:rPr lang="en-GB" dirty="0" err="1"/>
              <a:t>ist</a:t>
            </a:r>
            <a:r>
              <a:rPr lang="en-GB" dirty="0"/>
              <a:t>. </a:t>
            </a:r>
            <a:r>
              <a:rPr lang="en-GB" dirty="0" err="1"/>
              <a:t>Alles</a:t>
            </a:r>
            <a:r>
              <a:rPr lang="en-GB" dirty="0"/>
              <a:t> </a:t>
            </a:r>
            <a:r>
              <a:rPr lang="en-GB" dirty="0" err="1"/>
              <a:t>lässt</a:t>
            </a:r>
            <a:r>
              <a:rPr lang="en-GB" dirty="0"/>
              <a:t> </a:t>
            </a:r>
            <a:r>
              <a:rPr lang="en-GB" dirty="0" err="1"/>
              <a:t>sich</a:t>
            </a:r>
            <a:r>
              <a:rPr lang="en-GB" dirty="0"/>
              <a:t> </a:t>
            </a:r>
            <a:r>
              <a:rPr lang="en-GB" dirty="0" err="1"/>
              <a:t>im</a:t>
            </a:r>
            <a:r>
              <a:rPr lang="en-GB" dirty="0"/>
              <a:t> </a:t>
            </a:r>
            <a:r>
              <a:rPr lang="en-GB" dirty="0" err="1"/>
              <a:t>prinzip</a:t>
            </a:r>
            <a:r>
              <a:rPr lang="en-GB" dirty="0"/>
              <a:t> rational </a:t>
            </a:r>
            <a:r>
              <a:rPr lang="en-GB" dirty="0" err="1"/>
              <a:t>erklären</a:t>
            </a:r>
            <a:r>
              <a:rPr lang="en-GB" dirty="0"/>
              <a:t>.</a:t>
            </a:r>
            <a:endParaRPr lang="en-US" dirty="0"/>
          </a:p>
        </p:txBody>
      </p:sp>
      <p:sp>
        <p:nvSpPr>
          <p:cNvPr id="4" name="TextBox 3">
            <a:extLst>
              <a:ext uri="{FF2B5EF4-FFF2-40B4-BE49-F238E27FC236}">
                <a16:creationId xmlns:a16="http://schemas.microsoft.com/office/drawing/2014/main" id="{1672459E-DC04-49AD-B83D-37DF4F3F1C11}"/>
              </a:ext>
            </a:extLst>
          </p:cNvPr>
          <p:cNvSpPr txBox="1"/>
          <p:nvPr/>
        </p:nvSpPr>
        <p:spPr>
          <a:xfrm>
            <a:off x="1304340" y="4397361"/>
            <a:ext cx="8951701" cy="369332"/>
          </a:xfrm>
          <a:prstGeom prst="rect">
            <a:avLst/>
          </a:prstGeom>
          <a:noFill/>
        </p:spPr>
        <p:txBody>
          <a:bodyPr wrap="square" rtlCol="0">
            <a:spAutoFit/>
          </a:bodyPr>
          <a:lstStyle/>
          <a:p>
            <a:pPr marL="285750" indent="-285750">
              <a:buFont typeface="Arial" panose="020B0604020202020204" pitchFamily="34" charset="0"/>
              <a:buChar char="•"/>
            </a:pPr>
            <a:r>
              <a:rPr lang="en-GB" dirty="0"/>
              <a:t>Argument: </a:t>
            </a:r>
            <a:r>
              <a:rPr lang="en-GB" dirty="0" err="1"/>
              <a:t>Naturwissenschaft</a:t>
            </a:r>
            <a:r>
              <a:rPr lang="en-GB" dirty="0"/>
              <a:t> </a:t>
            </a:r>
            <a:r>
              <a:rPr lang="en-GB" dirty="0" err="1"/>
              <a:t>verdrängt</a:t>
            </a:r>
            <a:r>
              <a:rPr lang="en-GB" dirty="0"/>
              <a:t> die </a:t>
            </a:r>
            <a:r>
              <a:rPr lang="en-GB" dirty="0" err="1"/>
              <a:t>Fähigkeit</a:t>
            </a:r>
            <a:r>
              <a:rPr lang="en-GB" dirty="0"/>
              <a:t> des </a:t>
            </a:r>
            <a:r>
              <a:rPr lang="en-GB" dirty="0" err="1"/>
              <a:t>Wunderns</a:t>
            </a:r>
            <a:endParaRPr lang="en-US" dirty="0"/>
          </a:p>
        </p:txBody>
      </p:sp>
      <p:sp>
        <p:nvSpPr>
          <p:cNvPr id="16" name="TextBox 15">
            <a:extLst>
              <a:ext uri="{FF2B5EF4-FFF2-40B4-BE49-F238E27FC236}">
                <a16:creationId xmlns:a16="http://schemas.microsoft.com/office/drawing/2014/main" id="{E065E239-A933-4830-B13B-379726D0CAAB}"/>
              </a:ext>
            </a:extLst>
          </p:cNvPr>
          <p:cNvSpPr txBox="1"/>
          <p:nvPr/>
        </p:nvSpPr>
        <p:spPr>
          <a:xfrm>
            <a:off x="1304339" y="4852326"/>
            <a:ext cx="10170792" cy="369332"/>
          </a:xfrm>
          <a:prstGeom prst="rect">
            <a:avLst/>
          </a:prstGeom>
          <a:noFill/>
        </p:spPr>
        <p:txBody>
          <a:bodyPr wrap="square" rtlCol="0">
            <a:spAutoFit/>
          </a:bodyPr>
          <a:lstStyle/>
          <a:p>
            <a:pPr marL="285750" indent="-285750">
              <a:buFont typeface="Arial" panose="020B0604020202020204" pitchFamily="34" charset="0"/>
              <a:buChar char="•"/>
            </a:pPr>
            <a:r>
              <a:rPr lang="en-GB" dirty="0" err="1"/>
              <a:t>Beobachtung</a:t>
            </a:r>
            <a:r>
              <a:rPr lang="en-GB" dirty="0"/>
              <a:t>: </a:t>
            </a:r>
            <a:r>
              <a:rPr lang="en-GB" dirty="0" err="1"/>
              <a:t>Staunen</a:t>
            </a:r>
            <a:r>
              <a:rPr lang="en-GB" dirty="0"/>
              <a:t> </a:t>
            </a:r>
            <a:r>
              <a:rPr lang="en-GB" dirty="0" err="1"/>
              <a:t>ist</a:t>
            </a:r>
            <a:r>
              <a:rPr lang="en-GB" dirty="0"/>
              <a:t> </a:t>
            </a:r>
            <a:r>
              <a:rPr lang="en-GB" dirty="0" err="1"/>
              <a:t>nur</a:t>
            </a:r>
            <a:r>
              <a:rPr lang="en-GB" dirty="0"/>
              <a:t> </a:t>
            </a:r>
            <a:r>
              <a:rPr lang="en-GB" dirty="0" err="1"/>
              <a:t>noch</a:t>
            </a:r>
            <a:r>
              <a:rPr lang="en-GB" dirty="0"/>
              <a:t> </a:t>
            </a:r>
            <a:r>
              <a:rPr lang="en-GB" dirty="0" err="1"/>
              <a:t>eine</a:t>
            </a:r>
            <a:r>
              <a:rPr lang="en-GB" dirty="0"/>
              <a:t> </a:t>
            </a:r>
            <a:r>
              <a:rPr lang="en-GB" dirty="0" err="1"/>
              <a:t>Sache</a:t>
            </a:r>
            <a:r>
              <a:rPr lang="en-GB" dirty="0"/>
              <a:t> des </a:t>
            </a:r>
            <a:r>
              <a:rPr lang="en-GB" dirty="0" err="1"/>
              <a:t>Gefühls</a:t>
            </a:r>
            <a:r>
              <a:rPr lang="en-GB" dirty="0"/>
              <a:t>, der </a:t>
            </a:r>
            <a:r>
              <a:rPr lang="en-GB" dirty="0" err="1"/>
              <a:t>Romantik</a:t>
            </a:r>
            <a:r>
              <a:rPr lang="en-GB" dirty="0"/>
              <a:t> </a:t>
            </a:r>
            <a:r>
              <a:rPr lang="en-GB" dirty="0" err="1"/>
              <a:t>oder</a:t>
            </a:r>
            <a:r>
              <a:rPr lang="en-GB" dirty="0"/>
              <a:t> </a:t>
            </a:r>
            <a:r>
              <a:rPr lang="en-GB" dirty="0" err="1"/>
              <a:t>für</a:t>
            </a:r>
            <a:r>
              <a:rPr lang="en-GB" dirty="0"/>
              <a:t> </a:t>
            </a:r>
            <a:r>
              <a:rPr lang="en-GB" dirty="0" err="1"/>
              <a:t>dumme</a:t>
            </a:r>
            <a:r>
              <a:rPr lang="en-GB" dirty="0"/>
              <a:t> Menschen</a:t>
            </a:r>
            <a:endParaRPr lang="en-US" dirty="0"/>
          </a:p>
        </p:txBody>
      </p:sp>
      <p:sp>
        <p:nvSpPr>
          <p:cNvPr id="17" name="TextBox 16">
            <a:extLst>
              <a:ext uri="{FF2B5EF4-FFF2-40B4-BE49-F238E27FC236}">
                <a16:creationId xmlns:a16="http://schemas.microsoft.com/office/drawing/2014/main" id="{B918D007-C132-4379-80F9-5AC2D058A7FE}"/>
              </a:ext>
            </a:extLst>
          </p:cNvPr>
          <p:cNvSpPr txBox="1"/>
          <p:nvPr/>
        </p:nvSpPr>
        <p:spPr>
          <a:xfrm>
            <a:off x="1304338" y="5353589"/>
            <a:ext cx="9900005" cy="369332"/>
          </a:xfrm>
          <a:prstGeom prst="rect">
            <a:avLst/>
          </a:prstGeom>
          <a:noFill/>
        </p:spPr>
        <p:txBody>
          <a:bodyPr wrap="square" rtlCol="0">
            <a:spAutoFit/>
          </a:bodyPr>
          <a:lstStyle/>
          <a:p>
            <a:pPr marL="285750" indent="-285750">
              <a:buFont typeface="Arial" panose="020B0604020202020204" pitchFamily="34" charset="0"/>
              <a:buChar char="•"/>
            </a:pPr>
            <a:r>
              <a:rPr lang="en-GB" dirty="0" err="1"/>
              <a:t>Beispiel</a:t>
            </a:r>
            <a:r>
              <a:rPr lang="en-GB" dirty="0"/>
              <a:t>: Mann und Frau </a:t>
            </a:r>
            <a:r>
              <a:rPr lang="en-GB" dirty="0" err="1"/>
              <a:t>im</a:t>
            </a:r>
            <a:r>
              <a:rPr lang="en-GB" dirty="0"/>
              <a:t> Zug </a:t>
            </a:r>
            <a:r>
              <a:rPr lang="en-GB" dirty="0">
                <a:sym typeface="Wingdings" panose="05000000000000000000" pitchFamily="2" charset="2"/>
              </a:rPr>
              <a:t> die Frau </a:t>
            </a:r>
            <a:r>
              <a:rPr lang="en-GB" dirty="0" err="1">
                <a:sym typeface="Wingdings" panose="05000000000000000000" pitchFamily="2" charset="2"/>
              </a:rPr>
              <a:t>bwundert</a:t>
            </a:r>
            <a:r>
              <a:rPr lang="en-GB" dirty="0">
                <a:sym typeface="Wingdings" panose="05000000000000000000" pitchFamily="2" charset="2"/>
              </a:rPr>
              <a:t> den Frost, </a:t>
            </a:r>
            <a:r>
              <a:rPr lang="en-GB" dirty="0" err="1">
                <a:sym typeface="Wingdings" panose="05000000000000000000" pitchFamily="2" charset="2"/>
              </a:rPr>
              <a:t>für</a:t>
            </a:r>
            <a:r>
              <a:rPr lang="en-GB" dirty="0">
                <a:sym typeface="Wingdings" panose="05000000000000000000" pitchFamily="2" charset="2"/>
              </a:rPr>
              <a:t> den Mann </a:t>
            </a:r>
            <a:r>
              <a:rPr lang="en-GB" dirty="0" err="1">
                <a:sym typeface="Wingdings" panose="05000000000000000000" pitchFamily="2" charset="2"/>
              </a:rPr>
              <a:t>ist</a:t>
            </a:r>
            <a:r>
              <a:rPr lang="en-GB" dirty="0">
                <a:sym typeface="Wingdings" panose="05000000000000000000" pitchFamily="2" charset="2"/>
              </a:rPr>
              <a:t> es </a:t>
            </a:r>
            <a:r>
              <a:rPr lang="en-GB" dirty="0" err="1">
                <a:sym typeface="Wingdings" panose="05000000000000000000" pitchFamily="2" charset="2"/>
              </a:rPr>
              <a:t>selbverständlich</a:t>
            </a:r>
            <a:endParaRPr lang="en-US" dirty="0"/>
          </a:p>
        </p:txBody>
      </p:sp>
      <p:sp>
        <p:nvSpPr>
          <p:cNvPr id="18" name="TextBox 17">
            <a:extLst>
              <a:ext uri="{FF2B5EF4-FFF2-40B4-BE49-F238E27FC236}">
                <a16:creationId xmlns:a16="http://schemas.microsoft.com/office/drawing/2014/main" id="{09F3581F-4866-48E5-8E50-443DF88F87E0}"/>
              </a:ext>
            </a:extLst>
          </p:cNvPr>
          <p:cNvSpPr txBox="1"/>
          <p:nvPr/>
        </p:nvSpPr>
        <p:spPr>
          <a:xfrm>
            <a:off x="1304340" y="5817721"/>
            <a:ext cx="8951701" cy="646331"/>
          </a:xfrm>
          <a:prstGeom prst="rect">
            <a:avLst/>
          </a:prstGeom>
          <a:noFill/>
        </p:spPr>
        <p:txBody>
          <a:bodyPr wrap="square" rtlCol="0">
            <a:spAutoFit/>
          </a:bodyPr>
          <a:lstStyle/>
          <a:p>
            <a:pPr marL="285750" indent="-285750">
              <a:buFont typeface="Arial" panose="020B0604020202020204" pitchFamily="34" charset="0"/>
              <a:buChar char="•"/>
            </a:pPr>
            <a:r>
              <a:rPr lang="en-GB" dirty="0" err="1"/>
              <a:t>Schlussfolgerung</a:t>
            </a:r>
            <a:r>
              <a:rPr lang="en-GB" dirty="0"/>
              <a:t>: Das </a:t>
            </a:r>
            <a:r>
              <a:rPr lang="en-GB" dirty="0" err="1"/>
              <a:t>Staunen</a:t>
            </a:r>
            <a:r>
              <a:rPr lang="en-GB" dirty="0"/>
              <a:t> </a:t>
            </a:r>
            <a:r>
              <a:rPr lang="en-GB" dirty="0" err="1"/>
              <a:t>verändert</a:t>
            </a:r>
            <a:r>
              <a:rPr lang="en-GB" dirty="0"/>
              <a:t> </a:t>
            </a:r>
            <a:r>
              <a:rPr lang="en-GB" dirty="0" err="1"/>
              <a:t>sich</a:t>
            </a:r>
            <a:r>
              <a:rPr lang="en-GB" dirty="0"/>
              <a:t> </a:t>
            </a:r>
            <a:r>
              <a:rPr lang="en-GB" dirty="0" err="1"/>
              <a:t>mit</a:t>
            </a:r>
            <a:r>
              <a:rPr lang="en-GB" dirty="0"/>
              <a:t> der Zeit und die Art und Weise </a:t>
            </a:r>
            <a:r>
              <a:rPr lang="en-GB" dirty="0" err="1"/>
              <a:t>wie</a:t>
            </a:r>
            <a:r>
              <a:rPr lang="en-GB" dirty="0"/>
              <a:t> </a:t>
            </a:r>
            <a:r>
              <a:rPr lang="en-GB" dirty="0" err="1"/>
              <a:t>wir</a:t>
            </a:r>
            <a:r>
              <a:rPr lang="en-GB" dirty="0"/>
              <a:t> </a:t>
            </a:r>
            <a:r>
              <a:rPr lang="en-GB" dirty="0" err="1"/>
              <a:t>staunen</a:t>
            </a:r>
            <a:r>
              <a:rPr lang="en-GB" dirty="0"/>
              <a:t> </a:t>
            </a:r>
            <a:r>
              <a:rPr lang="en-GB" dirty="0" err="1"/>
              <a:t>gibt</a:t>
            </a:r>
            <a:r>
              <a:rPr lang="en-GB" dirty="0"/>
              <a:t> </a:t>
            </a:r>
            <a:r>
              <a:rPr lang="en-GB" dirty="0" err="1"/>
              <a:t>uns</a:t>
            </a:r>
            <a:r>
              <a:rPr lang="en-GB" dirty="0"/>
              <a:t> </a:t>
            </a:r>
            <a:r>
              <a:rPr lang="en-GB" dirty="0" err="1"/>
              <a:t>Aufschluss</a:t>
            </a:r>
            <a:r>
              <a:rPr lang="en-GB" dirty="0"/>
              <a:t> </a:t>
            </a:r>
            <a:r>
              <a:rPr lang="en-GB" dirty="0" err="1"/>
              <a:t>über</a:t>
            </a:r>
            <a:r>
              <a:rPr lang="en-GB" dirty="0"/>
              <a:t> </a:t>
            </a:r>
            <a:r>
              <a:rPr lang="en-GB" dirty="0" err="1"/>
              <a:t>unsere</a:t>
            </a:r>
            <a:r>
              <a:rPr lang="en-GB" dirty="0"/>
              <a:t> </a:t>
            </a:r>
            <a:r>
              <a:rPr lang="en-GB" dirty="0" err="1"/>
              <a:t>eigene</a:t>
            </a:r>
            <a:r>
              <a:rPr lang="en-GB" dirty="0"/>
              <a:t> </a:t>
            </a:r>
            <a:r>
              <a:rPr lang="en-GB" dirty="0" err="1"/>
              <a:t>Identität</a:t>
            </a:r>
            <a:r>
              <a:rPr lang="en-GB" dirty="0"/>
              <a:t> </a:t>
            </a:r>
            <a:endParaRPr lang="en-US" dirty="0"/>
          </a:p>
        </p:txBody>
      </p:sp>
    </p:spTree>
    <p:extLst>
      <p:ext uri="{BB962C8B-B14F-4D97-AF65-F5344CB8AC3E}">
        <p14:creationId xmlns:p14="http://schemas.microsoft.com/office/powerpoint/2010/main" val="180287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21D06D6-E6E5-4CCB-963D-2FFEBFB94627}"/>
              </a:ext>
            </a:extLst>
          </p:cNvPr>
          <p:cNvGrpSpPr/>
          <p:nvPr/>
        </p:nvGrpSpPr>
        <p:grpSpPr>
          <a:xfrm>
            <a:off x="0" y="9168"/>
            <a:ext cx="12192000" cy="6867164"/>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1561453" cy="369332"/>
          </a:xfrm>
          <a:prstGeom prst="rect">
            <a:avLst/>
          </a:prstGeom>
          <a:noFill/>
        </p:spPr>
        <p:txBody>
          <a:bodyPr wrap="none" rtlCol="0">
            <a:spAutoFit/>
          </a:bodyPr>
          <a:lstStyle/>
          <a:p>
            <a:r>
              <a:rPr lang="en-GB" dirty="0">
                <a:solidFill>
                  <a:schemeClr val="bg1"/>
                </a:solidFill>
                <a:latin typeface="+mj-lt"/>
              </a:rPr>
              <a:t>6. Das </a:t>
            </a:r>
            <a:r>
              <a:rPr lang="en-GB" dirty="0" err="1">
                <a:solidFill>
                  <a:schemeClr val="bg1"/>
                </a:solidFill>
                <a:latin typeface="+mj-lt"/>
              </a:rPr>
              <a:t>Staunen</a:t>
            </a:r>
            <a:endParaRPr lang="en-US" dirty="0">
              <a:solidFill>
                <a:schemeClr val="bg1"/>
              </a:solidFill>
              <a:latin typeface="+mj-lt"/>
            </a:endParaRPr>
          </a:p>
        </p:txBody>
      </p:sp>
      <p:pic>
        <p:nvPicPr>
          <p:cNvPr id="7" name="Picture 6">
            <a:extLst>
              <a:ext uri="{FF2B5EF4-FFF2-40B4-BE49-F238E27FC236}">
                <a16:creationId xmlns:a16="http://schemas.microsoft.com/office/drawing/2014/main" id="{B4EB5459-9108-49EC-9A46-38FD0F8CB09C}"/>
              </a:ext>
            </a:extLst>
          </p:cNvPr>
          <p:cNvPicPr>
            <a:picLocks noChangeAspect="1"/>
          </p:cNvPicPr>
          <p:nvPr/>
        </p:nvPicPr>
        <p:blipFill>
          <a:blip r:embed="rId2"/>
          <a:stretch>
            <a:fillRect/>
          </a:stretch>
        </p:blipFill>
        <p:spPr>
          <a:xfrm>
            <a:off x="836103" y="659385"/>
            <a:ext cx="4536680" cy="5764100"/>
          </a:xfrm>
          <a:prstGeom prst="rect">
            <a:avLst/>
          </a:prstGeom>
        </p:spPr>
      </p:pic>
      <p:pic>
        <p:nvPicPr>
          <p:cNvPr id="9" name="Picture 8">
            <a:extLst>
              <a:ext uri="{FF2B5EF4-FFF2-40B4-BE49-F238E27FC236}">
                <a16:creationId xmlns:a16="http://schemas.microsoft.com/office/drawing/2014/main" id="{B394337E-A658-4E54-82AF-162612B480CB}"/>
              </a:ext>
            </a:extLst>
          </p:cNvPr>
          <p:cNvPicPr>
            <a:picLocks noChangeAspect="1"/>
          </p:cNvPicPr>
          <p:nvPr/>
        </p:nvPicPr>
        <p:blipFill>
          <a:blip r:embed="rId3"/>
          <a:stretch>
            <a:fillRect/>
          </a:stretch>
        </p:blipFill>
        <p:spPr>
          <a:xfrm>
            <a:off x="5590741" y="675368"/>
            <a:ext cx="6433203" cy="5764101"/>
          </a:xfrm>
          <a:prstGeom prst="rect">
            <a:avLst/>
          </a:prstGeom>
        </p:spPr>
      </p:pic>
    </p:spTree>
    <p:extLst>
      <p:ext uri="{BB962C8B-B14F-4D97-AF65-F5344CB8AC3E}">
        <p14:creationId xmlns:p14="http://schemas.microsoft.com/office/powerpoint/2010/main" val="1653349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21D06D6-E6E5-4CCB-963D-2FFEBFB94627}"/>
              </a:ext>
            </a:extLst>
          </p:cNvPr>
          <p:cNvGrpSpPr/>
          <p:nvPr/>
        </p:nvGrpSpPr>
        <p:grpSpPr>
          <a:xfrm>
            <a:off x="0" y="9168"/>
            <a:ext cx="12192000" cy="6867164"/>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074" name="Picture 2" descr="A view of the earth from space&#10;&#10;Description automatically generated with medium confidence">
            <a:extLst>
              <a:ext uri="{FF2B5EF4-FFF2-40B4-BE49-F238E27FC236}">
                <a16:creationId xmlns:a16="http://schemas.microsoft.com/office/drawing/2014/main" id="{5C27FC80-3F83-4A27-A298-591FBEE0B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68"/>
            <a:ext cx="12192000" cy="6839664"/>
          </a:xfrm>
          <a:prstGeom prst="rect">
            <a:avLst/>
          </a:prstGeom>
          <a:noFill/>
        </p:spPr>
      </p:pic>
      <p:grpSp>
        <p:nvGrpSpPr>
          <p:cNvPr id="8" name="Group 7">
            <a:extLst>
              <a:ext uri="{FF2B5EF4-FFF2-40B4-BE49-F238E27FC236}">
                <a16:creationId xmlns:a16="http://schemas.microsoft.com/office/drawing/2014/main" id="{6945AE48-540B-42FA-9C93-59F9D3280C10}"/>
              </a:ext>
            </a:extLst>
          </p:cNvPr>
          <p:cNvGrpSpPr/>
          <p:nvPr/>
        </p:nvGrpSpPr>
        <p:grpSpPr>
          <a:xfrm>
            <a:off x="3030335" y="775720"/>
            <a:ext cx="3868187" cy="3850243"/>
            <a:chOff x="6916632" y="1318656"/>
            <a:chExt cx="3051691" cy="3037535"/>
          </a:xfrm>
        </p:grpSpPr>
        <p:sp>
          <p:nvSpPr>
            <p:cNvPr id="4" name="Oval 3">
              <a:extLst>
                <a:ext uri="{FF2B5EF4-FFF2-40B4-BE49-F238E27FC236}">
                  <a16:creationId xmlns:a16="http://schemas.microsoft.com/office/drawing/2014/main" id="{F5D6F4B7-3FD0-44A5-9492-A4726B8D53BC}"/>
                </a:ext>
              </a:extLst>
            </p:cNvPr>
            <p:cNvSpPr/>
            <p:nvPr/>
          </p:nvSpPr>
          <p:spPr>
            <a:xfrm>
              <a:off x="6916632" y="1318656"/>
              <a:ext cx="3051691" cy="3037535"/>
            </a:xfrm>
            <a:prstGeom prst="ellipse">
              <a:avLst/>
            </a:prstGeom>
            <a:solidFill>
              <a:srgbClr val="EC403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F0B9BB3-4132-46A3-A3DC-1570CB7B5C51}"/>
                </a:ext>
              </a:extLst>
            </p:cNvPr>
            <p:cNvSpPr txBox="1"/>
            <p:nvPr/>
          </p:nvSpPr>
          <p:spPr>
            <a:xfrm>
              <a:off x="7331387" y="1788907"/>
              <a:ext cx="1169001" cy="707886"/>
            </a:xfrm>
            <a:prstGeom prst="rect">
              <a:avLst/>
            </a:prstGeom>
            <a:noFill/>
          </p:spPr>
          <p:txBody>
            <a:bodyPr wrap="square">
              <a:spAutoFit/>
            </a:bodyPr>
            <a:lstStyle/>
            <a:p>
              <a:r>
                <a:rPr lang="en-GB" sz="4000" dirty="0">
                  <a:solidFill>
                    <a:schemeClr val="bg1"/>
                  </a:solidFill>
                </a:rPr>
                <a:t>LIFE</a:t>
              </a:r>
              <a:endParaRPr lang="en-US" sz="4000" dirty="0">
                <a:solidFill>
                  <a:schemeClr val="bg1"/>
                </a:solidFill>
              </a:endParaRPr>
            </a:p>
          </p:txBody>
        </p:sp>
      </p:grpSp>
      <p:grpSp>
        <p:nvGrpSpPr>
          <p:cNvPr id="10" name="Group 9">
            <a:extLst>
              <a:ext uri="{FF2B5EF4-FFF2-40B4-BE49-F238E27FC236}">
                <a16:creationId xmlns:a16="http://schemas.microsoft.com/office/drawing/2014/main" id="{5137E39A-2C4F-4CF3-8D9B-4E99D8CB58BD}"/>
              </a:ext>
            </a:extLst>
          </p:cNvPr>
          <p:cNvGrpSpPr/>
          <p:nvPr/>
        </p:nvGrpSpPr>
        <p:grpSpPr>
          <a:xfrm>
            <a:off x="4358129" y="2396567"/>
            <a:ext cx="3868187" cy="3850243"/>
            <a:chOff x="7658707" y="2387500"/>
            <a:chExt cx="3051691" cy="3037535"/>
          </a:xfrm>
        </p:grpSpPr>
        <p:sp>
          <p:nvSpPr>
            <p:cNvPr id="15" name="Oval 14">
              <a:extLst>
                <a:ext uri="{FF2B5EF4-FFF2-40B4-BE49-F238E27FC236}">
                  <a16:creationId xmlns:a16="http://schemas.microsoft.com/office/drawing/2014/main" id="{D90E178A-E053-4B6D-901B-7FACD1E190F3}"/>
                </a:ext>
              </a:extLst>
            </p:cNvPr>
            <p:cNvSpPr/>
            <p:nvPr/>
          </p:nvSpPr>
          <p:spPr>
            <a:xfrm>
              <a:off x="7658707" y="2387500"/>
              <a:ext cx="3051691" cy="3037535"/>
            </a:xfrm>
            <a:prstGeom prst="ellipse">
              <a:avLst/>
            </a:prstGeom>
            <a:solidFill>
              <a:srgbClr val="F3EC2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1B882EA-A754-4484-8809-38B2B3C6EDF7}"/>
                </a:ext>
              </a:extLst>
            </p:cNvPr>
            <p:cNvSpPr txBox="1"/>
            <p:nvPr/>
          </p:nvSpPr>
          <p:spPr>
            <a:xfrm>
              <a:off x="8137029" y="4535187"/>
              <a:ext cx="2337363" cy="523220"/>
            </a:xfrm>
            <a:prstGeom prst="rect">
              <a:avLst/>
            </a:prstGeom>
            <a:noFill/>
          </p:spPr>
          <p:txBody>
            <a:bodyPr wrap="square">
              <a:spAutoFit/>
            </a:bodyPr>
            <a:lstStyle/>
            <a:p>
              <a:r>
                <a:rPr lang="en-GB" sz="2800" dirty="0"/>
                <a:t>EVERYTHING</a:t>
              </a:r>
              <a:endParaRPr lang="en-US" sz="2800" dirty="0"/>
            </a:p>
          </p:txBody>
        </p:sp>
      </p:grpSp>
      <p:grpSp>
        <p:nvGrpSpPr>
          <p:cNvPr id="9" name="Group 8">
            <a:extLst>
              <a:ext uri="{FF2B5EF4-FFF2-40B4-BE49-F238E27FC236}">
                <a16:creationId xmlns:a16="http://schemas.microsoft.com/office/drawing/2014/main" id="{A0E9668D-6D3C-43EC-9819-9AD761519F6F}"/>
              </a:ext>
            </a:extLst>
          </p:cNvPr>
          <p:cNvGrpSpPr/>
          <p:nvPr/>
        </p:nvGrpSpPr>
        <p:grpSpPr>
          <a:xfrm>
            <a:off x="5750672" y="812505"/>
            <a:ext cx="3868187" cy="3850243"/>
            <a:chOff x="8360441" y="1379505"/>
            <a:chExt cx="3051691" cy="3037535"/>
          </a:xfrm>
        </p:grpSpPr>
        <p:sp>
          <p:nvSpPr>
            <p:cNvPr id="14" name="Oval 13">
              <a:extLst>
                <a:ext uri="{FF2B5EF4-FFF2-40B4-BE49-F238E27FC236}">
                  <a16:creationId xmlns:a16="http://schemas.microsoft.com/office/drawing/2014/main" id="{FA7B6BAA-99BB-4965-9F62-1D6FB0375294}"/>
                </a:ext>
              </a:extLst>
            </p:cNvPr>
            <p:cNvSpPr/>
            <p:nvPr/>
          </p:nvSpPr>
          <p:spPr>
            <a:xfrm>
              <a:off x="8360441" y="1379505"/>
              <a:ext cx="3051691" cy="3037535"/>
            </a:xfrm>
            <a:prstGeom prst="ellipse">
              <a:avLst/>
            </a:prstGeom>
            <a:solidFill>
              <a:srgbClr val="3B5BA8">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E5438BE-167A-4145-8BE7-4DF56C39EE5E}"/>
                </a:ext>
              </a:extLst>
            </p:cNvPr>
            <p:cNvSpPr txBox="1"/>
            <p:nvPr/>
          </p:nvSpPr>
          <p:spPr>
            <a:xfrm>
              <a:off x="10021403" y="1893133"/>
              <a:ext cx="1297308" cy="707886"/>
            </a:xfrm>
            <a:prstGeom prst="rect">
              <a:avLst/>
            </a:prstGeom>
            <a:noFill/>
          </p:spPr>
          <p:txBody>
            <a:bodyPr wrap="square">
              <a:spAutoFit/>
            </a:bodyPr>
            <a:lstStyle/>
            <a:p>
              <a:r>
                <a:rPr lang="en-GB" sz="2000" dirty="0">
                  <a:solidFill>
                    <a:schemeClr val="bg1"/>
                  </a:solidFill>
                </a:rPr>
                <a:t>THE UNIVERSE</a:t>
              </a:r>
              <a:endParaRPr lang="en-US" sz="2000" dirty="0">
                <a:solidFill>
                  <a:schemeClr val="bg1"/>
                </a:solidFill>
              </a:endParaRPr>
            </a:p>
          </p:txBody>
        </p:sp>
      </p:grpSp>
      <p:sp>
        <p:nvSpPr>
          <p:cNvPr id="11" name="TextBox 10">
            <a:extLst>
              <a:ext uri="{FF2B5EF4-FFF2-40B4-BE49-F238E27FC236}">
                <a16:creationId xmlns:a16="http://schemas.microsoft.com/office/drawing/2014/main" id="{CD151795-654B-41A7-931F-9295979C60B1}"/>
              </a:ext>
            </a:extLst>
          </p:cNvPr>
          <p:cNvSpPr txBox="1"/>
          <p:nvPr/>
        </p:nvSpPr>
        <p:spPr>
          <a:xfrm>
            <a:off x="5770284" y="2387404"/>
            <a:ext cx="1043876" cy="1107996"/>
          </a:xfrm>
          <a:prstGeom prst="rect">
            <a:avLst/>
          </a:prstGeom>
          <a:noFill/>
        </p:spPr>
        <p:txBody>
          <a:bodyPr wrap="none" rtlCol="0">
            <a:spAutoFit/>
          </a:bodyPr>
          <a:lstStyle/>
          <a:p>
            <a:r>
              <a:rPr lang="en-GB" sz="6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42</a:t>
            </a:r>
            <a:endParaRPr lang="en-US" sz="6600" dirty="0">
              <a:solidFill>
                <a:schemeClr val="bg1"/>
              </a:solidFill>
            </a:endParaRPr>
          </a:p>
        </p:txBody>
      </p:sp>
      <p:pic>
        <p:nvPicPr>
          <p:cNvPr id="2" name="Picture 1">
            <a:extLst>
              <a:ext uri="{FF2B5EF4-FFF2-40B4-BE49-F238E27FC236}">
                <a16:creationId xmlns:a16="http://schemas.microsoft.com/office/drawing/2014/main" id="{55347C8D-7A0E-4E45-BB37-4E5246BD7C23}"/>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artisticGlass/>
                    </a14:imgEffect>
                  </a14:imgLayer>
                </a14:imgProps>
              </a:ext>
            </a:extLst>
          </a:blip>
          <a:stretch>
            <a:fillRect/>
          </a:stretch>
        </p:blipFill>
        <p:spPr>
          <a:xfrm>
            <a:off x="-2" y="0"/>
            <a:ext cx="12192002" cy="6858000"/>
          </a:xfrm>
          <a:prstGeom prst="rect">
            <a:avLst/>
          </a:prstGeom>
        </p:spPr>
      </p:pic>
      <p:sp>
        <p:nvSpPr>
          <p:cNvPr id="3" name="TextBox 2">
            <a:extLst>
              <a:ext uri="{FF2B5EF4-FFF2-40B4-BE49-F238E27FC236}">
                <a16:creationId xmlns:a16="http://schemas.microsoft.com/office/drawing/2014/main" id="{4DB28630-060B-4756-A736-6D9D28630610}"/>
              </a:ext>
            </a:extLst>
          </p:cNvPr>
          <p:cNvSpPr txBox="1"/>
          <p:nvPr/>
        </p:nvSpPr>
        <p:spPr>
          <a:xfrm>
            <a:off x="2515804" y="9167"/>
            <a:ext cx="4298356" cy="369332"/>
          </a:xfrm>
          <a:prstGeom prst="rect">
            <a:avLst/>
          </a:prstGeom>
          <a:noFill/>
        </p:spPr>
        <p:txBody>
          <a:bodyPr wrap="none" rtlCol="0">
            <a:spAutoFit/>
          </a:bodyPr>
          <a:lstStyle/>
          <a:p>
            <a:r>
              <a:rPr lang="en-GB" dirty="0">
                <a:solidFill>
                  <a:schemeClr val="bg1"/>
                </a:solidFill>
                <a:latin typeface="+mj-lt"/>
              </a:rPr>
              <a:t>Was </a:t>
            </a:r>
            <a:r>
              <a:rPr lang="en-GB" dirty="0" err="1">
                <a:solidFill>
                  <a:schemeClr val="bg1"/>
                </a:solidFill>
                <a:latin typeface="+mj-lt"/>
              </a:rPr>
              <a:t>ist</a:t>
            </a:r>
            <a:r>
              <a:rPr lang="en-GB" dirty="0">
                <a:solidFill>
                  <a:schemeClr val="bg1"/>
                </a:solidFill>
                <a:latin typeface="+mj-lt"/>
              </a:rPr>
              <a:t> Philosophie? – Die </a:t>
            </a:r>
            <a:r>
              <a:rPr lang="en-GB" dirty="0" err="1">
                <a:solidFill>
                  <a:schemeClr val="bg1"/>
                </a:solidFill>
                <a:latin typeface="+mj-lt"/>
              </a:rPr>
              <a:t>Frage</a:t>
            </a:r>
            <a:r>
              <a:rPr lang="en-GB" dirty="0">
                <a:solidFill>
                  <a:schemeClr val="bg1"/>
                </a:solidFill>
                <a:latin typeface="+mj-lt"/>
              </a:rPr>
              <a:t> des Lebens</a:t>
            </a:r>
            <a:endParaRPr lang="en-US" dirty="0">
              <a:solidFill>
                <a:schemeClr val="bg1"/>
              </a:solidFill>
              <a:latin typeface="+mj-lt"/>
            </a:endParaRPr>
          </a:p>
        </p:txBody>
      </p:sp>
    </p:spTree>
    <p:extLst>
      <p:ext uri="{BB962C8B-B14F-4D97-AF65-F5344CB8AC3E}">
        <p14:creationId xmlns:p14="http://schemas.microsoft.com/office/powerpoint/2010/main" val="260635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21D06D6-E6E5-4CCB-963D-2FFEBFB94627}"/>
              </a:ext>
            </a:extLst>
          </p:cNvPr>
          <p:cNvGrpSpPr/>
          <p:nvPr/>
        </p:nvGrpSpPr>
        <p:grpSpPr>
          <a:xfrm>
            <a:off x="0" y="9168"/>
            <a:ext cx="12192000" cy="6867164"/>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1534394" cy="369332"/>
          </a:xfrm>
          <a:prstGeom prst="rect">
            <a:avLst/>
          </a:prstGeom>
          <a:noFill/>
        </p:spPr>
        <p:txBody>
          <a:bodyPr wrap="none" lIns="91440" tIns="45720" rIns="91440" bIns="45720" rtlCol="0" anchor="t">
            <a:spAutoFit/>
          </a:bodyPr>
          <a:lstStyle/>
          <a:p>
            <a:r>
              <a:rPr lang="en-GB" dirty="0">
                <a:solidFill>
                  <a:schemeClr val="bg1"/>
                </a:solidFill>
                <a:latin typeface="+mj-lt"/>
              </a:rPr>
              <a:t>7. Der Mensch</a:t>
            </a:r>
            <a:endParaRPr lang="en-US" dirty="0">
              <a:solidFill>
                <a:schemeClr val="bg1"/>
              </a:solidFill>
              <a:latin typeface="+mj-lt"/>
            </a:endParaRPr>
          </a:p>
        </p:txBody>
      </p:sp>
      <p:sp>
        <p:nvSpPr>
          <p:cNvPr id="4" name="TextBox 3">
            <a:extLst>
              <a:ext uri="{FF2B5EF4-FFF2-40B4-BE49-F238E27FC236}">
                <a16:creationId xmlns:a16="http://schemas.microsoft.com/office/drawing/2014/main" id="{89C0F53E-536C-414F-9C91-4E314DD5B10A}"/>
              </a:ext>
            </a:extLst>
          </p:cNvPr>
          <p:cNvSpPr txBox="1"/>
          <p:nvPr/>
        </p:nvSpPr>
        <p:spPr>
          <a:xfrm>
            <a:off x="2267511" y="869015"/>
            <a:ext cx="2348753" cy="56784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100" dirty="0" err="1">
                <a:ea typeface="+mn-lt"/>
                <a:cs typeface="+mn-lt"/>
              </a:rPr>
              <a:t>Momentan</a:t>
            </a:r>
            <a:r>
              <a:rPr lang="en-GB" sz="1100" dirty="0">
                <a:ea typeface="+mn-lt"/>
                <a:cs typeface="+mn-lt"/>
              </a:rPr>
              <a:t> </a:t>
            </a:r>
            <a:r>
              <a:rPr lang="en-GB" sz="1100" dirty="0" err="1">
                <a:ea typeface="+mn-lt"/>
                <a:cs typeface="+mn-lt"/>
              </a:rPr>
              <a:t>ist</a:t>
            </a:r>
            <a:r>
              <a:rPr lang="en-GB" sz="1100" dirty="0">
                <a:ea typeface="+mn-lt"/>
                <a:cs typeface="+mn-lt"/>
              </a:rPr>
              <a:t> </a:t>
            </a:r>
            <a:r>
              <a:rPr lang="en-GB" sz="1100" dirty="0" err="1">
                <a:ea typeface="+mn-lt"/>
                <a:cs typeface="+mn-lt"/>
              </a:rPr>
              <a:t>richtig</a:t>
            </a:r>
            <a:r>
              <a:rPr lang="en-GB" sz="1100" dirty="0">
                <a:ea typeface="+mn-lt"/>
                <a:cs typeface="+mn-lt"/>
              </a:rPr>
              <a:t> </a:t>
            </a:r>
            <a:endParaRPr lang="en-US" sz="1100"/>
          </a:p>
          <a:p>
            <a:r>
              <a:rPr lang="en-GB" sz="1100" dirty="0" err="1">
                <a:ea typeface="+mn-lt"/>
                <a:cs typeface="+mn-lt"/>
              </a:rPr>
              <a:t>Momentan</a:t>
            </a:r>
            <a:r>
              <a:rPr lang="en-GB" sz="1100" dirty="0">
                <a:ea typeface="+mn-lt"/>
                <a:cs typeface="+mn-lt"/>
              </a:rPr>
              <a:t> </a:t>
            </a:r>
            <a:r>
              <a:rPr lang="en-GB" sz="1100" dirty="0" err="1">
                <a:ea typeface="+mn-lt"/>
                <a:cs typeface="+mn-lt"/>
              </a:rPr>
              <a:t>ist</a:t>
            </a:r>
            <a:r>
              <a:rPr lang="en-GB" sz="1100" dirty="0">
                <a:ea typeface="+mn-lt"/>
                <a:cs typeface="+mn-lt"/>
              </a:rPr>
              <a:t> gut </a:t>
            </a:r>
            <a:endParaRPr lang="en-GB" sz="1100"/>
          </a:p>
          <a:p>
            <a:r>
              <a:rPr lang="en-GB" sz="1100" dirty="0" err="1">
                <a:ea typeface="+mn-lt"/>
                <a:cs typeface="+mn-lt"/>
              </a:rPr>
              <a:t>Nichts</a:t>
            </a:r>
            <a:r>
              <a:rPr lang="en-GB" sz="1100" dirty="0">
                <a:ea typeface="+mn-lt"/>
                <a:cs typeface="+mn-lt"/>
              </a:rPr>
              <a:t> </a:t>
            </a:r>
            <a:r>
              <a:rPr lang="en-GB" sz="1100" dirty="0" err="1">
                <a:ea typeface="+mn-lt"/>
                <a:cs typeface="+mn-lt"/>
              </a:rPr>
              <a:t>ist</a:t>
            </a:r>
            <a:r>
              <a:rPr lang="en-GB" sz="1100" dirty="0">
                <a:ea typeface="+mn-lt"/>
                <a:cs typeface="+mn-lt"/>
              </a:rPr>
              <a:t> </a:t>
            </a:r>
            <a:r>
              <a:rPr lang="en-GB" sz="1100" dirty="0" err="1">
                <a:ea typeface="+mn-lt"/>
                <a:cs typeface="+mn-lt"/>
              </a:rPr>
              <a:t>wirklich</a:t>
            </a:r>
            <a:r>
              <a:rPr lang="en-GB" sz="1100" dirty="0">
                <a:ea typeface="+mn-lt"/>
                <a:cs typeface="+mn-lt"/>
              </a:rPr>
              <a:t> </a:t>
            </a:r>
            <a:r>
              <a:rPr lang="en-GB" sz="1100" dirty="0" err="1">
                <a:ea typeface="+mn-lt"/>
                <a:cs typeface="+mn-lt"/>
              </a:rPr>
              <a:t>wichtig</a:t>
            </a:r>
            <a:r>
              <a:rPr lang="en-GB" sz="1100" dirty="0">
                <a:ea typeface="+mn-lt"/>
                <a:cs typeface="+mn-lt"/>
              </a:rPr>
              <a:t> </a:t>
            </a:r>
            <a:endParaRPr lang="en-GB" sz="1100" dirty="0"/>
          </a:p>
          <a:p>
            <a:r>
              <a:rPr lang="en-GB" sz="1100" dirty="0">
                <a:ea typeface="+mn-lt"/>
                <a:cs typeface="+mn-lt"/>
              </a:rPr>
              <a:t>Nach der Ebbe </a:t>
            </a:r>
            <a:r>
              <a:rPr lang="en-GB" sz="1100" dirty="0" err="1">
                <a:ea typeface="+mn-lt"/>
                <a:cs typeface="+mn-lt"/>
              </a:rPr>
              <a:t>kommt</a:t>
            </a:r>
            <a:r>
              <a:rPr lang="en-GB" sz="1100" dirty="0">
                <a:ea typeface="+mn-lt"/>
                <a:cs typeface="+mn-lt"/>
              </a:rPr>
              <a:t> die </a:t>
            </a:r>
            <a:r>
              <a:rPr lang="en-GB" sz="1100" dirty="0" err="1">
                <a:ea typeface="+mn-lt"/>
                <a:cs typeface="+mn-lt"/>
              </a:rPr>
              <a:t>Flut</a:t>
            </a:r>
            <a:r>
              <a:rPr lang="en-GB" sz="1100" dirty="0">
                <a:ea typeface="+mn-lt"/>
                <a:cs typeface="+mn-lt"/>
              </a:rPr>
              <a:t> </a:t>
            </a:r>
            <a:endParaRPr lang="en-GB" sz="1100" dirty="0"/>
          </a:p>
          <a:p>
            <a:r>
              <a:rPr lang="en-GB" sz="1100" dirty="0">
                <a:ea typeface="+mn-lt"/>
                <a:cs typeface="+mn-lt"/>
              </a:rPr>
              <a:t>Am Strand des Lebens </a:t>
            </a:r>
            <a:endParaRPr lang="en-GB" sz="1100" dirty="0"/>
          </a:p>
          <a:p>
            <a:r>
              <a:rPr lang="en-GB" sz="1100" dirty="0" err="1">
                <a:ea typeface="+mn-lt"/>
                <a:cs typeface="+mn-lt"/>
              </a:rPr>
              <a:t>Ohne</a:t>
            </a:r>
            <a:r>
              <a:rPr lang="en-GB" sz="1100" dirty="0">
                <a:ea typeface="+mn-lt"/>
                <a:cs typeface="+mn-lt"/>
              </a:rPr>
              <a:t> Grund, </a:t>
            </a:r>
            <a:r>
              <a:rPr lang="en-GB" sz="1100" dirty="0" err="1">
                <a:ea typeface="+mn-lt"/>
                <a:cs typeface="+mn-lt"/>
              </a:rPr>
              <a:t>ohne</a:t>
            </a:r>
            <a:r>
              <a:rPr lang="en-GB" sz="1100" dirty="0">
                <a:ea typeface="+mn-lt"/>
                <a:cs typeface="+mn-lt"/>
              </a:rPr>
              <a:t> Verstand </a:t>
            </a:r>
            <a:endParaRPr lang="en-GB" sz="1100" dirty="0"/>
          </a:p>
          <a:p>
            <a:r>
              <a:rPr lang="en-GB" sz="1100" dirty="0" err="1">
                <a:ea typeface="+mn-lt"/>
                <a:cs typeface="+mn-lt"/>
              </a:rPr>
              <a:t>Ist</a:t>
            </a:r>
            <a:r>
              <a:rPr lang="en-GB" sz="1100" dirty="0">
                <a:ea typeface="+mn-lt"/>
                <a:cs typeface="+mn-lt"/>
              </a:rPr>
              <a:t> </a:t>
            </a:r>
            <a:r>
              <a:rPr lang="en-GB" sz="1100" dirty="0" err="1">
                <a:ea typeface="+mn-lt"/>
                <a:cs typeface="+mn-lt"/>
              </a:rPr>
              <a:t>nichts</a:t>
            </a:r>
            <a:r>
              <a:rPr lang="en-GB" sz="1100" dirty="0">
                <a:ea typeface="+mn-lt"/>
                <a:cs typeface="+mn-lt"/>
              </a:rPr>
              <a:t> </a:t>
            </a:r>
            <a:r>
              <a:rPr lang="en-GB" sz="1100" dirty="0" err="1">
                <a:ea typeface="+mn-lt"/>
                <a:cs typeface="+mn-lt"/>
              </a:rPr>
              <a:t>vergebens</a:t>
            </a:r>
            <a:r>
              <a:rPr lang="en-GB" sz="1100" dirty="0">
                <a:ea typeface="+mn-lt"/>
                <a:cs typeface="+mn-lt"/>
              </a:rPr>
              <a:t> </a:t>
            </a:r>
            <a:endParaRPr lang="en-GB" sz="1100"/>
          </a:p>
          <a:p>
            <a:r>
              <a:rPr lang="en-GB" sz="1100" dirty="0">
                <a:ea typeface="+mn-lt"/>
                <a:cs typeface="+mn-lt"/>
              </a:rPr>
              <a:t>Ich </a:t>
            </a:r>
            <a:r>
              <a:rPr lang="en-GB" sz="1100" dirty="0" err="1">
                <a:ea typeface="+mn-lt"/>
                <a:cs typeface="+mn-lt"/>
              </a:rPr>
              <a:t>bau</a:t>
            </a:r>
            <a:r>
              <a:rPr lang="en-GB" sz="1100" dirty="0">
                <a:ea typeface="+mn-lt"/>
                <a:cs typeface="+mn-lt"/>
              </a:rPr>
              <a:t>' die </a:t>
            </a:r>
            <a:r>
              <a:rPr lang="en-GB" sz="1100" dirty="0" err="1">
                <a:ea typeface="+mn-lt"/>
                <a:cs typeface="+mn-lt"/>
              </a:rPr>
              <a:t>Träume</a:t>
            </a:r>
            <a:r>
              <a:rPr lang="en-GB" sz="1100" dirty="0">
                <a:ea typeface="+mn-lt"/>
                <a:cs typeface="+mn-lt"/>
              </a:rPr>
              <a:t> auf den Sand </a:t>
            </a:r>
            <a:endParaRPr lang="en-GB" sz="1100" dirty="0"/>
          </a:p>
          <a:p>
            <a:r>
              <a:rPr lang="en-GB" sz="1100" dirty="0">
                <a:ea typeface="+mn-lt"/>
                <a:cs typeface="+mn-lt"/>
              </a:rPr>
              <a:t>  </a:t>
            </a:r>
            <a:endParaRPr lang="en-GB" sz="1100"/>
          </a:p>
          <a:p>
            <a:r>
              <a:rPr lang="en-GB" sz="1100" dirty="0">
                <a:ea typeface="+mn-lt"/>
                <a:cs typeface="+mn-lt"/>
              </a:rPr>
              <a:t>Und es </a:t>
            </a:r>
            <a:r>
              <a:rPr lang="en-GB" sz="1100" dirty="0" err="1">
                <a:ea typeface="+mn-lt"/>
                <a:cs typeface="+mn-lt"/>
              </a:rPr>
              <a:t>ist</a:t>
            </a:r>
            <a:r>
              <a:rPr lang="en-GB" sz="1100" dirty="0">
                <a:ea typeface="+mn-lt"/>
                <a:cs typeface="+mn-lt"/>
              </a:rPr>
              <a:t>, es </a:t>
            </a:r>
            <a:r>
              <a:rPr lang="en-GB" sz="1100" dirty="0" err="1">
                <a:ea typeface="+mn-lt"/>
                <a:cs typeface="+mn-lt"/>
              </a:rPr>
              <a:t>ist</a:t>
            </a:r>
            <a:r>
              <a:rPr lang="en-GB" sz="1100" dirty="0">
                <a:ea typeface="+mn-lt"/>
                <a:cs typeface="+mn-lt"/>
              </a:rPr>
              <a:t> OK </a:t>
            </a:r>
            <a:endParaRPr lang="en-GB" sz="1100" dirty="0"/>
          </a:p>
          <a:p>
            <a:r>
              <a:rPr lang="en-GB" sz="1100" dirty="0">
                <a:ea typeface="+mn-lt"/>
                <a:cs typeface="+mn-lt"/>
              </a:rPr>
              <a:t>Alles auf </a:t>
            </a:r>
            <a:r>
              <a:rPr lang="en-GB" sz="1100" dirty="0" err="1">
                <a:ea typeface="+mn-lt"/>
                <a:cs typeface="+mn-lt"/>
              </a:rPr>
              <a:t>dem</a:t>
            </a:r>
            <a:r>
              <a:rPr lang="en-GB" sz="1100" dirty="0">
                <a:ea typeface="+mn-lt"/>
                <a:cs typeface="+mn-lt"/>
              </a:rPr>
              <a:t> Weg </a:t>
            </a:r>
            <a:endParaRPr lang="en-GB" sz="1100" dirty="0"/>
          </a:p>
          <a:p>
            <a:r>
              <a:rPr lang="en-GB" sz="1100" dirty="0">
                <a:ea typeface="+mn-lt"/>
                <a:cs typeface="+mn-lt"/>
              </a:rPr>
              <a:t>Und es </a:t>
            </a:r>
            <a:r>
              <a:rPr lang="en-GB" sz="1100" dirty="0" err="1">
                <a:ea typeface="+mn-lt"/>
                <a:cs typeface="+mn-lt"/>
              </a:rPr>
              <a:t>ist</a:t>
            </a:r>
            <a:r>
              <a:rPr lang="en-GB" sz="1100" dirty="0">
                <a:ea typeface="+mn-lt"/>
                <a:cs typeface="+mn-lt"/>
              </a:rPr>
              <a:t> </a:t>
            </a:r>
            <a:r>
              <a:rPr lang="en-GB" sz="1100" dirty="0" err="1">
                <a:ea typeface="+mn-lt"/>
                <a:cs typeface="+mn-lt"/>
              </a:rPr>
              <a:t>Sonnenzeit</a:t>
            </a:r>
            <a:r>
              <a:rPr lang="en-GB" sz="1100" dirty="0">
                <a:ea typeface="+mn-lt"/>
                <a:cs typeface="+mn-lt"/>
              </a:rPr>
              <a:t> </a:t>
            </a:r>
            <a:endParaRPr lang="en-GB" sz="1100" dirty="0"/>
          </a:p>
          <a:p>
            <a:r>
              <a:rPr lang="en-GB" sz="1100" dirty="0" err="1">
                <a:ea typeface="+mn-lt"/>
                <a:cs typeface="+mn-lt"/>
              </a:rPr>
              <a:t>Unbeschwert</a:t>
            </a:r>
            <a:r>
              <a:rPr lang="en-GB" sz="1100" dirty="0">
                <a:ea typeface="+mn-lt"/>
                <a:cs typeface="+mn-lt"/>
              </a:rPr>
              <a:t> und </a:t>
            </a:r>
            <a:r>
              <a:rPr lang="en-GB" sz="1100" dirty="0" err="1">
                <a:ea typeface="+mn-lt"/>
                <a:cs typeface="+mn-lt"/>
              </a:rPr>
              <a:t>frei</a:t>
            </a:r>
            <a:r>
              <a:rPr lang="en-GB" sz="1100" dirty="0">
                <a:ea typeface="+mn-lt"/>
                <a:cs typeface="+mn-lt"/>
              </a:rPr>
              <a:t> </a:t>
            </a:r>
            <a:endParaRPr lang="en-GB" sz="1100"/>
          </a:p>
          <a:p>
            <a:r>
              <a:rPr lang="en-GB" sz="1100" dirty="0">
                <a:ea typeface="+mn-lt"/>
                <a:cs typeface="+mn-lt"/>
              </a:rPr>
              <a:t>  </a:t>
            </a:r>
            <a:endParaRPr lang="en-GB" sz="1100"/>
          </a:p>
          <a:p>
            <a:r>
              <a:rPr lang="en-GB" sz="1100" dirty="0">
                <a:ea typeface="+mn-lt"/>
                <a:cs typeface="+mn-lt"/>
              </a:rPr>
              <a:t>Und der Mensch </a:t>
            </a:r>
            <a:r>
              <a:rPr lang="en-GB" sz="1100" dirty="0" err="1">
                <a:ea typeface="+mn-lt"/>
                <a:cs typeface="+mn-lt"/>
              </a:rPr>
              <a:t>heißt</a:t>
            </a:r>
            <a:r>
              <a:rPr lang="en-GB" sz="1100" dirty="0">
                <a:ea typeface="+mn-lt"/>
                <a:cs typeface="+mn-lt"/>
              </a:rPr>
              <a:t> Mensch </a:t>
            </a:r>
            <a:endParaRPr lang="en-GB" sz="1100"/>
          </a:p>
          <a:p>
            <a:r>
              <a:rPr lang="en-GB" sz="1100" dirty="0">
                <a:ea typeface="+mn-lt"/>
                <a:cs typeface="+mn-lt"/>
              </a:rPr>
              <a:t>Weil er </a:t>
            </a:r>
            <a:r>
              <a:rPr lang="en-GB" sz="1100" dirty="0" err="1">
                <a:ea typeface="+mn-lt"/>
                <a:cs typeface="+mn-lt"/>
              </a:rPr>
              <a:t>vergisst</a:t>
            </a:r>
            <a:r>
              <a:rPr lang="en-GB" sz="1100" dirty="0">
                <a:ea typeface="+mn-lt"/>
                <a:cs typeface="+mn-lt"/>
              </a:rPr>
              <a:t> </a:t>
            </a:r>
            <a:endParaRPr lang="en-GB" sz="1100"/>
          </a:p>
          <a:p>
            <a:r>
              <a:rPr lang="en-GB" sz="1100" dirty="0">
                <a:ea typeface="+mn-lt"/>
                <a:cs typeface="+mn-lt"/>
              </a:rPr>
              <a:t>Weil er </a:t>
            </a:r>
            <a:r>
              <a:rPr lang="en-GB" sz="1100" dirty="0" err="1">
                <a:ea typeface="+mn-lt"/>
                <a:cs typeface="+mn-lt"/>
              </a:rPr>
              <a:t>verdrängt</a:t>
            </a:r>
            <a:r>
              <a:rPr lang="en-GB" sz="1100" dirty="0">
                <a:ea typeface="+mn-lt"/>
                <a:cs typeface="+mn-lt"/>
              </a:rPr>
              <a:t> </a:t>
            </a:r>
            <a:endParaRPr lang="en-GB" sz="1100"/>
          </a:p>
          <a:p>
            <a:r>
              <a:rPr lang="en-GB" sz="1100" dirty="0">
                <a:ea typeface="+mn-lt"/>
                <a:cs typeface="+mn-lt"/>
              </a:rPr>
              <a:t>Und </a:t>
            </a:r>
            <a:r>
              <a:rPr lang="en-GB" sz="1100" dirty="0" err="1">
                <a:ea typeface="+mn-lt"/>
                <a:cs typeface="+mn-lt"/>
              </a:rPr>
              <a:t>weil</a:t>
            </a:r>
            <a:r>
              <a:rPr lang="en-GB" sz="1100" dirty="0">
                <a:ea typeface="+mn-lt"/>
                <a:cs typeface="+mn-lt"/>
              </a:rPr>
              <a:t> er </a:t>
            </a:r>
            <a:r>
              <a:rPr lang="en-GB" sz="1100" dirty="0" err="1">
                <a:ea typeface="+mn-lt"/>
                <a:cs typeface="+mn-lt"/>
              </a:rPr>
              <a:t>schwärmt</a:t>
            </a:r>
            <a:r>
              <a:rPr lang="en-GB" sz="1100" dirty="0">
                <a:ea typeface="+mn-lt"/>
                <a:cs typeface="+mn-lt"/>
              </a:rPr>
              <a:t> und </a:t>
            </a:r>
            <a:r>
              <a:rPr lang="en-GB" sz="1100" dirty="0" err="1">
                <a:ea typeface="+mn-lt"/>
                <a:cs typeface="+mn-lt"/>
              </a:rPr>
              <a:t>stählt</a:t>
            </a:r>
            <a:r>
              <a:rPr lang="en-GB" sz="1100" dirty="0">
                <a:ea typeface="+mn-lt"/>
                <a:cs typeface="+mn-lt"/>
              </a:rPr>
              <a:t> </a:t>
            </a:r>
            <a:endParaRPr lang="en-GB" sz="1100">
              <a:ea typeface="+mn-lt"/>
              <a:cs typeface="+mn-lt"/>
            </a:endParaRPr>
          </a:p>
          <a:p>
            <a:r>
              <a:rPr lang="en-GB" sz="1100" dirty="0">
                <a:ea typeface="+mn-lt"/>
                <a:cs typeface="+mn-lt"/>
              </a:rPr>
              <a:t>Weil er </a:t>
            </a:r>
            <a:r>
              <a:rPr lang="en-GB" sz="1100" dirty="0" err="1">
                <a:ea typeface="+mn-lt"/>
                <a:cs typeface="+mn-lt"/>
              </a:rPr>
              <a:t>wärmt</a:t>
            </a:r>
            <a:r>
              <a:rPr lang="en-GB" sz="1100" dirty="0">
                <a:ea typeface="+mn-lt"/>
                <a:cs typeface="+mn-lt"/>
              </a:rPr>
              <a:t>, </a:t>
            </a:r>
            <a:r>
              <a:rPr lang="en-GB" sz="1100" dirty="0" err="1">
                <a:ea typeface="+mn-lt"/>
                <a:cs typeface="+mn-lt"/>
              </a:rPr>
              <a:t>wenn</a:t>
            </a:r>
            <a:r>
              <a:rPr lang="en-GB" sz="1100" dirty="0">
                <a:ea typeface="+mn-lt"/>
                <a:cs typeface="+mn-lt"/>
              </a:rPr>
              <a:t> er </a:t>
            </a:r>
            <a:r>
              <a:rPr lang="en-GB" sz="1100" dirty="0" err="1">
                <a:ea typeface="+mn-lt"/>
                <a:cs typeface="+mn-lt"/>
              </a:rPr>
              <a:t>erzählt</a:t>
            </a:r>
            <a:r>
              <a:rPr lang="en-GB" sz="1100" dirty="0">
                <a:ea typeface="+mn-lt"/>
                <a:cs typeface="+mn-lt"/>
              </a:rPr>
              <a:t> </a:t>
            </a:r>
            <a:endParaRPr lang="en-GB" sz="1100">
              <a:ea typeface="+mn-lt"/>
              <a:cs typeface="+mn-lt"/>
            </a:endParaRPr>
          </a:p>
          <a:p>
            <a:r>
              <a:rPr lang="en-GB" sz="1100" dirty="0">
                <a:ea typeface="+mn-lt"/>
                <a:cs typeface="+mn-lt"/>
              </a:rPr>
              <a:t>Und </a:t>
            </a:r>
            <a:r>
              <a:rPr lang="en-GB" sz="1100" dirty="0" err="1">
                <a:ea typeface="+mn-lt"/>
                <a:cs typeface="+mn-lt"/>
              </a:rPr>
              <a:t>weil</a:t>
            </a:r>
            <a:r>
              <a:rPr lang="en-GB" sz="1100" dirty="0">
                <a:ea typeface="+mn-lt"/>
                <a:cs typeface="+mn-lt"/>
              </a:rPr>
              <a:t> er </a:t>
            </a:r>
            <a:r>
              <a:rPr lang="en-GB" sz="1100" dirty="0" err="1">
                <a:ea typeface="+mn-lt"/>
                <a:cs typeface="+mn-lt"/>
              </a:rPr>
              <a:t>lacht</a:t>
            </a:r>
            <a:r>
              <a:rPr lang="en-GB" sz="1100" dirty="0">
                <a:ea typeface="+mn-lt"/>
                <a:cs typeface="+mn-lt"/>
              </a:rPr>
              <a:t> </a:t>
            </a:r>
            <a:endParaRPr lang="en-GB" sz="1100"/>
          </a:p>
          <a:p>
            <a:r>
              <a:rPr lang="en-GB" sz="1100" dirty="0">
                <a:ea typeface="+mn-lt"/>
                <a:cs typeface="+mn-lt"/>
              </a:rPr>
              <a:t>Weil er </a:t>
            </a:r>
            <a:r>
              <a:rPr lang="en-GB" sz="1100" dirty="0" err="1">
                <a:ea typeface="+mn-lt"/>
                <a:cs typeface="+mn-lt"/>
              </a:rPr>
              <a:t>lebt</a:t>
            </a:r>
            <a:r>
              <a:rPr lang="en-GB" sz="1100" dirty="0">
                <a:ea typeface="+mn-lt"/>
                <a:cs typeface="+mn-lt"/>
              </a:rPr>
              <a:t> </a:t>
            </a:r>
            <a:endParaRPr lang="en-GB" sz="1100" dirty="0"/>
          </a:p>
          <a:p>
            <a:r>
              <a:rPr lang="en-GB" sz="1100" dirty="0">
                <a:ea typeface="+mn-lt"/>
                <a:cs typeface="+mn-lt"/>
              </a:rPr>
              <a:t>Du </a:t>
            </a:r>
            <a:r>
              <a:rPr lang="en-GB" sz="1100" dirty="0" err="1">
                <a:ea typeface="+mn-lt"/>
                <a:cs typeface="+mn-lt"/>
              </a:rPr>
              <a:t>fehlst</a:t>
            </a:r>
            <a:r>
              <a:rPr lang="en-GB" sz="1100" dirty="0">
                <a:ea typeface="+mn-lt"/>
                <a:cs typeface="+mn-lt"/>
              </a:rPr>
              <a:t> </a:t>
            </a:r>
            <a:endParaRPr lang="en-GB" sz="1100" dirty="0"/>
          </a:p>
          <a:p>
            <a:r>
              <a:rPr lang="en-GB" sz="1100" dirty="0">
                <a:ea typeface="+mn-lt"/>
                <a:cs typeface="+mn-lt"/>
              </a:rPr>
              <a:t>  </a:t>
            </a:r>
            <a:endParaRPr lang="en-GB" sz="1100"/>
          </a:p>
          <a:p>
            <a:r>
              <a:rPr lang="en-GB" sz="1100" dirty="0">
                <a:ea typeface="+mn-lt"/>
                <a:cs typeface="+mn-lt"/>
              </a:rPr>
              <a:t>Das Firmament hat </a:t>
            </a:r>
            <a:r>
              <a:rPr lang="en-GB" sz="1100" dirty="0" err="1">
                <a:ea typeface="+mn-lt"/>
                <a:cs typeface="+mn-lt"/>
              </a:rPr>
              <a:t>geöffnet</a:t>
            </a:r>
            <a:r>
              <a:rPr lang="en-GB" sz="1100" dirty="0">
                <a:ea typeface="+mn-lt"/>
                <a:cs typeface="+mn-lt"/>
              </a:rPr>
              <a:t> </a:t>
            </a:r>
            <a:endParaRPr lang="en-GB" sz="1100" dirty="0"/>
          </a:p>
          <a:p>
            <a:r>
              <a:rPr lang="en-GB" sz="1100" dirty="0" err="1">
                <a:ea typeface="+mn-lt"/>
                <a:cs typeface="+mn-lt"/>
              </a:rPr>
              <a:t>Wolkenlos</a:t>
            </a:r>
            <a:r>
              <a:rPr lang="en-GB" sz="1100" dirty="0">
                <a:ea typeface="+mn-lt"/>
                <a:cs typeface="+mn-lt"/>
              </a:rPr>
              <a:t> und </a:t>
            </a:r>
            <a:r>
              <a:rPr lang="en-GB" sz="1100" dirty="0" err="1">
                <a:ea typeface="+mn-lt"/>
                <a:cs typeface="+mn-lt"/>
              </a:rPr>
              <a:t>ozeanblau</a:t>
            </a:r>
            <a:r>
              <a:rPr lang="en-GB" sz="1100" dirty="0">
                <a:ea typeface="+mn-lt"/>
                <a:cs typeface="+mn-lt"/>
              </a:rPr>
              <a:t> </a:t>
            </a:r>
            <a:endParaRPr lang="en-GB" sz="1100" dirty="0"/>
          </a:p>
          <a:p>
            <a:r>
              <a:rPr lang="en-GB" sz="1100" dirty="0" err="1">
                <a:ea typeface="+mn-lt"/>
                <a:cs typeface="+mn-lt"/>
              </a:rPr>
              <a:t>Telefon</a:t>
            </a:r>
            <a:r>
              <a:rPr lang="en-GB" sz="1100" dirty="0">
                <a:ea typeface="+mn-lt"/>
                <a:cs typeface="+mn-lt"/>
              </a:rPr>
              <a:t>, Gas, Elektrik </a:t>
            </a:r>
            <a:endParaRPr lang="en-GB" sz="1100" dirty="0"/>
          </a:p>
          <a:p>
            <a:r>
              <a:rPr lang="en-GB" sz="1100" dirty="0" err="1">
                <a:ea typeface="+mn-lt"/>
                <a:cs typeface="+mn-lt"/>
              </a:rPr>
              <a:t>Unbezahlt</a:t>
            </a:r>
            <a:r>
              <a:rPr lang="en-GB" sz="1100" dirty="0">
                <a:ea typeface="+mn-lt"/>
                <a:cs typeface="+mn-lt"/>
              </a:rPr>
              <a:t>, und das </a:t>
            </a:r>
            <a:r>
              <a:rPr lang="en-GB" sz="1100" dirty="0" err="1">
                <a:ea typeface="+mn-lt"/>
                <a:cs typeface="+mn-lt"/>
              </a:rPr>
              <a:t>geht</a:t>
            </a:r>
            <a:r>
              <a:rPr lang="en-GB" sz="1100" dirty="0">
                <a:ea typeface="+mn-lt"/>
                <a:cs typeface="+mn-lt"/>
              </a:rPr>
              <a:t> </a:t>
            </a:r>
            <a:r>
              <a:rPr lang="en-GB" sz="1100" dirty="0" err="1">
                <a:ea typeface="+mn-lt"/>
                <a:cs typeface="+mn-lt"/>
              </a:rPr>
              <a:t>auch</a:t>
            </a:r>
            <a:r>
              <a:rPr lang="en-GB" sz="1100" dirty="0">
                <a:ea typeface="+mn-lt"/>
                <a:cs typeface="+mn-lt"/>
              </a:rPr>
              <a:t> </a:t>
            </a:r>
            <a:endParaRPr lang="en-GB" sz="1100"/>
          </a:p>
          <a:p>
            <a:r>
              <a:rPr lang="en-GB" sz="1100" dirty="0">
                <a:ea typeface="+mn-lt"/>
                <a:cs typeface="+mn-lt"/>
              </a:rPr>
              <a:t>Teil </a:t>
            </a:r>
            <a:r>
              <a:rPr lang="en-GB" sz="1100" dirty="0" err="1">
                <a:ea typeface="+mn-lt"/>
                <a:cs typeface="+mn-lt"/>
              </a:rPr>
              <a:t>mit</a:t>
            </a:r>
            <a:r>
              <a:rPr lang="en-GB" sz="1100" dirty="0">
                <a:ea typeface="+mn-lt"/>
                <a:cs typeface="+mn-lt"/>
              </a:rPr>
              <a:t> mir </a:t>
            </a:r>
            <a:r>
              <a:rPr lang="en-GB" sz="1100" dirty="0" err="1">
                <a:ea typeface="+mn-lt"/>
                <a:cs typeface="+mn-lt"/>
              </a:rPr>
              <a:t>deinen</a:t>
            </a:r>
            <a:r>
              <a:rPr lang="en-GB" sz="1100" dirty="0">
                <a:ea typeface="+mn-lt"/>
                <a:cs typeface="+mn-lt"/>
              </a:rPr>
              <a:t> Frieden </a:t>
            </a:r>
            <a:endParaRPr lang="en-GB" sz="1100"/>
          </a:p>
          <a:p>
            <a:r>
              <a:rPr lang="en-GB" sz="1100" dirty="0">
                <a:ea typeface="+mn-lt"/>
                <a:cs typeface="+mn-lt"/>
              </a:rPr>
              <a:t>Wenn </a:t>
            </a:r>
            <a:r>
              <a:rPr lang="en-GB" sz="1100" dirty="0" err="1">
                <a:ea typeface="+mn-lt"/>
                <a:cs typeface="+mn-lt"/>
              </a:rPr>
              <a:t>auch</a:t>
            </a:r>
            <a:r>
              <a:rPr lang="en-GB" sz="1100" dirty="0">
                <a:ea typeface="+mn-lt"/>
                <a:cs typeface="+mn-lt"/>
              </a:rPr>
              <a:t> </a:t>
            </a:r>
            <a:r>
              <a:rPr lang="en-GB" sz="1100" dirty="0" err="1">
                <a:ea typeface="+mn-lt"/>
                <a:cs typeface="+mn-lt"/>
              </a:rPr>
              <a:t>nur</a:t>
            </a:r>
            <a:r>
              <a:rPr lang="en-GB" sz="1100" dirty="0">
                <a:ea typeface="+mn-lt"/>
                <a:cs typeface="+mn-lt"/>
              </a:rPr>
              <a:t> </a:t>
            </a:r>
            <a:r>
              <a:rPr lang="en-GB" sz="1100" dirty="0" err="1">
                <a:ea typeface="+mn-lt"/>
                <a:cs typeface="+mn-lt"/>
              </a:rPr>
              <a:t>geborgt</a:t>
            </a:r>
            <a:r>
              <a:rPr lang="en-GB" sz="1100" dirty="0">
                <a:ea typeface="+mn-lt"/>
                <a:cs typeface="+mn-lt"/>
              </a:rPr>
              <a:t> </a:t>
            </a:r>
            <a:endParaRPr lang="en-GB" sz="1100"/>
          </a:p>
          <a:p>
            <a:r>
              <a:rPr lang="en-GB" sz="1100" dirty="0">
                <a:ea typeface="+mn-lt"/>
                <a:cs typeface="+mn-lt"/>
              </a:rPr>
              <a:t>Ich will </a:t>
            </a:r>
            <a:r>
              <a:rPr lang="en-GB" sz="1100" dirty="0" err="1">
                <a:ea typeface="+mn-lt"/>
                <a:cs typeface="+mn-lt"/>
              </a:rPr>
              <a:t>nicht</a:t>
            </a:r>
            <a:r>
              <a:rPr lang="en-GB" sz="1100" dirty="0">
                <a:ea typeface="+mn-lt"/>
                <a:cs typeface="+mn-lt"/>
              </a:rPr>
              <a:t> </a:t>
            </a:r>
            <a:r>
              <a:rPr lang="en-GB" sz="1100" dirty="0" err="1">
                <a:ea typeface="+mn-lt"/>
                <a:cs typeface="+mn-lt"/>
              </a:rPr>
              <a:t>deine</a:t>
            </a:r>
            <a:r>
              <a:rPr lang="en-GB" sz="1100" dirty="0">
                <a:ea typeface="+mn-lt"/>
                <a:cs typeface="+mn-lt"/>
              </a:rPr>
              <a:t> Liebe </a:t>
            </a:r>
            <a:endParaRPr lang="en-GB" sz="1100" dirty="0"/>
          </a:p>
          <a:p>
            <a:r>
              <a:rPr lang="en-GB" sz="1100" dirty="0">
                <a:ea typeface="+mn-lt"/>
                <a:cs typeface="+mn-lt"/>
              </a:rPr>
              <a:t>Ich will </a:t>
            </a:r>
            <a:r>
              <a:rPr lang="en-GB" sz="1100" dirty="0" err="1">
                <a:ea typeface="+mn-lt"/>
                <a:cs typeface="+mn-lt"/>
              </a:rPr>
              <a:t>nur</a:t>
            </a:r>
            <a:r>
              <a:rPr lang="en-GB" sz="1100" dirty="0">
                <a:ea typeface="+mn-lt"/>
                <a:cs typeface="+mn-lt"/>
              </a:rPr>
              <a:t> </a:t>
            </a:r>
            <a:r>
              <a:rPr lang="en-GB" sz="1100" dirty="0" err="1">
                <a:ea typeface="+mn-lt"/>
                <a:cs typeface="+mn-lt"/>
              </a:rPr>
              <a:t>dein</a:t>
            </a:r>
            <a:r>
              <a:rPr lang="en-GB" sz="1100" dirty="0">
                <a:ea typeface="+mn-lt"/>
                <a:cs typeface="+mn-lt"/>
              </a:rPr>
              <a:t> Wort </a:t>
            </a:r>
            <a:endParaRPr lang="en-GB" sz="1100"/>
          </a:p>
          <a:p>
            <a:r>
              <a:rPr lang="en-GB" sz="1100" dirty="0">
                <a:ea typeface="+mn-lt"/>
                <a:cs typeface="+mn-lt"/>
              </a:rPr>
              <a:t>  </a:t>
            </a:r>
            <a:endParaRPr lang="en-GB" sz="1100"/>
          </a:p>
          <a:p>
            <a:endParaRPr lang="en-GB" sz="1100"/>
          </a:p>
        </p:txBody>
      </p:sp>
      <p:sp>
        <p:nvSpPr>
          <p:cNvPr id="6" name="TextBox 5">
            <a:extLst>
              <a:ext uri="{FF2B5EF4-FFF2-40B4-BE49-F238E27FC236}">
                <a16:creationId xmlns:a16="http://schemas.microsoft.com/office/drawing/2014/main" id="{E3C90E66-A02F-4BCB-92C2-16FB60663799}"/>
              </a:ext>
            </a:extLst>
          </p:cNvPr>
          <p:cNvSpPr txBox="1"/>
          <p:nvPr/>
        </p:nvSpPr>
        <p:spPr>
          <a:xfrm>
            <a:off x="4866715" y="868456"/>
            <a:ext cx="2572870" cy="5447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dirty="0"/>
              <a:t>Und es </a:t>
            </a:r>
            <a:r>
              <a:rPr lang="en-GB" sz="1200" dirty="0" err="1"/>
              <a:t>ist</a:t>
            </a:r>
            <a:r>
              <a:rPr lang="en-GB" sz="1200" dirty="0"/>
              <a:t>, es </a:t>
            </a:r>
            <a:r>
              <a:rPr lang="en-GB" sz="1200" dirty="0" err="1"/>
              <a:t>ist</a:t>
            </a:r>
            <a:r>
              <a:rPr lang="en-GB" sz="1200" dirty="0"/>
              <a:t> OK </a:t>
            </a:r>
            <a:endParaRPr lang="en-GB" sz="1200">
              <a:ea typeface="+mn-lt"/>
              <a:cs typeface="+mn-lt"/>
            </a:endParaRPr>
          </a:p>
          <a:p>
            <a:r>
              <a:rPr lang="en-GB" sz="1200" dirty="0"/>
              <a:t>Alles auf </a:t>
            </a:r>
            <a:r>
              <a:rPr lang="en-GB" sz="1200" dirty="0" err="1"/>
              <a:t>dem</a:t>
            </a:r>
            <a:r>
              <a:rPr lang="en-GB" sz="1200" dirty="0"/>
              <a:t> Weg </a:t>
            </a:r>
            <a:endParaRPr lang="en-GB" sz="1200">
              <a:ea typeface="+mn-lt"/>
              <a:cs typeface="+mn-lt"/>
            </a:endParaRPr>
          </a:p>
          <a:p>
            <a:r>
              <a:rPr lang="en-GB" sz="1200" dirty="0"/>
              <a:t>Und es </a:t>
            </a:r>
            <a:r>
              <a:rPr lang="en-GB" sz="1200" dirty="0" err="1"/>
              <a:t>ist</a:t>
            </a:r>
            <a:r>
              <a:rPr lang="en-GB" sz="1200" dirty="0"/>
              <a:t> </a:t>
            </a:r>
            <a:r>
              <a:rPr lang="en-GB" sz="1200" dirty="0" err="1"/>
              <a:t>Sonnenzeit</a:t>
            </a:r>
            <a:r>
              <a:rPr lang="en-GB" sz="1200" dirty="0"/>
              <a:t> </a:t>
            </a:r>
            <a:endParaRPr lang="en-GB" sz="1200">
              <a:ea typeface="+mn-lt"/>
              <a:cs typeface="+mn-lt"/>
            </a:endParaRPr>
          </a:p>
          <a:p>
            <a:r>
              <a:rPr lang="en-GB" sz="1200" dirty="0" err="1"/>
              <a:t>Ungetrübt</a:t>
            </a:r>
            <a:r>
              <a:rPr lang="en-GB" sz="1200" dirty="0"/>
              <a:t> und </a:t>
            </a:r>
            <a:r>
              <a:rPr lang="en-GB" sz="1200" dirty="0" err="1"/>
              <a:t>leicht</a:t>
            </a:r>
            <a:r>
              <a:rPr lang="en-GB" sz="1200" dirty="0"/>
              <a:t> </a:t>
            </a:r>
            <a:endParaRPr lang="en-GB" sz="1200">
              <a:ea typeface="+mn-lt"/>
              <a:cs typeface="+mn-lt"/>
            </a:endParaRPr>
          </a:p>
          <a:p>
            <a:r>
              <a:rPr lang="en-GB" sz="1200" dirty="0"/>
              <a:t>  </a:t>
            </a:r>
            <a:endParaRPr lang="en-GB" sz="1200" dirty="0">
              <a:ea typeface="+mn-lt"/>
              <a:cs typeface="+mn-lt"/>
            </a:endParaRPr>
          </a:p>
          <a:p>
            <a:r>
              <a:rPr lang="en-GB" sz="1200" dirty="0"/>
              <a:t>Und der Mensch </a:t>
            </a:r>
            <a:r>
              <a:rPr lang="en-GB" sz="1200" dirty="0" err="1"/>
              <a:t>heißt</a:t>
            </a:r>
            <a:r>
              <a:rPr lang="en-GB" sz="1200" dirty="0"/>
              <a:t> Mensch </a:t>
            </a:r>
            <a:endParaRPr lang="en-GB" sz="1200" dirty="0">
              <a:ea typeface="+mn-lt"/>
              <a:cs typeface="+mn-lt"/>
            </a:endParaRPr>
          </a:p>
          <a:p>
            <a:r>
              <a:rPr lang="en-GB" sz="1200" dirty="0"/>
              <a:t>Weil er </a:t>
            </a:r>
            <a:r>
              <a:rPr lang="en-GB" sz="1200" dirty="0" err="1"/>
              <a:t>irrt</a:t>
            </a:r>
            <a:r>
              <a:rPr lang="en-GB" sz="1200" dirty="0"/>
              <a:t> und </a:t>
            </a:r>
            <a:r>
              <a:rPr lang="en-GB" sz="1200" dirty="0" err="1"/>
              <a:t>weil</a:t>
            </a:r>
            <a:r>
              <a:rPr lang="en-GB" sz="1200" dirty="0"/>
              <a:t> er </a:t>
            </a:r>
            <a:r>
              <a:rPr lang="en-GB" sz="1200" dirty="0" err="1"/>
              <a:t>kämpft</a:t>
            </a:r>
            <a:r>
              <a:rPr lang="en-GB" sz="1200" dirty="0"/>
              <a:t> </a:t>
            </a:r>
            <a:endParaRPr lang="en-GB" sz="1200" dirty="0">
              <a:ea typeface="+mn-lt"/>
              <a:cs typeface="+mn-lt"/>
            </a:endParaRPr>
          </a:p>
          <a:p>
            <a:r>
              <a:rPr lang="en-GB" sz="1200" dirty="0"/>
              <a:t>Und </a:t>
            </a:r>
            <a:r>
              <a:rPr lang="en-GB" sz="1200" dirty="0" err="1"/>
              <a:t>weil</a:t>
            </a:r>
            <a:r>
              <a:rPr lang="en-GB" sz="1200" dirty="0"/>
              <a:t> er </a:t>
            </a:r>
            <a:r>
              <a:rPr lang="en-GB" sz="1200" dirty="0" err="1"/>
              <a:t>hofft</a:t>
            </a:r>
            <a:r>
              <a:rPr lang="en-GB" sz="1200" dirty="0"/>
              <a:t> und </a:t>
            </a:r>
            <a:r>
              <a:rPr lang="en-GB" sz="1200" dirty="0" err="1"/>
              <a:t>liebt</a:t>
            </a:r>
            <a:r>
              <a:rPr lang="en-GB" sz="1200" dirty="0"/>
              <a:t> </a:t>
            </a:r>
            <a:endParaRPr lang="en-GB" sz="1200" dirty="0">
              <a:ea typeface="+mn-lt"/>
              <a:cs typeface="+mn-lt"/>
            </a:endParaRPr>
          </a:p>
          <a:p>
            <a:r>
              <a:rPr lang="en-GB" sz="1200" dirty="0"/>
              <a:t>Weil er </a:t>
            </a:r>
            <a:r>
              <a:rPr lang="en-GB" sz="1200" dirty="0" err="1"/>
              <a:t>mitfühlt</a:t>
            </a:r>
            <a:r>
              <a:rPr lang="en-GB" sz="1200" dirty="0"/>
              <a:t> und </a:t>
            </a:r>
            <a:r>
              <a:rPr lang="en-GB" sz="1200" dirty="0" err="1"/>
              <a:t>vergibt</a:t>
            </a:r>
            <a:r>
              <a:rPr lang="en-GB" sz="1200" dirty="0"/>
              <a:t> </a:t>
            </a:r>
            <a:endParaRPr lang="en-GB" sz="1200" dirty="0">
              <a:ea typeface="+mn-lt"/>
              <a:cs typeface="+mn-lt"/>
            </a:endParaRPr>
          </a:p>
          <a:p>
            <a:r>
              <a:rPr lang="en-GB" sz="1200" dirty="0"/>
              <a:t>Und </a:t>
            </a:r>
            <a:r>
              <a:rPr lang="en-GB" sz="1200" dirty="0" err="1"/>
              <a:t>weil</a:t>
            </a:r>
            <a:r>
              <a:rPr lang="en-GB" sz="1200" dirty="0"/>
              <a:t> er </a:t>
            </a:r>
            <a:r>
              <a:rPr lang="en-GB" sz="1200" dirty="0" err="1"/>
              <a:t>lacht</a:t>
            </a:r>
            <a:r>
              <a:rPr lang="en-GB" sz="1200" dirty="0"/>
              <a:t> </a:t>
            </a:r>
            <a:endParaRPr lang="en-GB" sz="1200" dirty="0">
              <a:ea typeface="+mn-lt"/>
              <a:cs typeface="+mn-lt"/>
            </a:endParaRPr>
          </a:p>
          <a:p>
            <a:r>
              <a:rPr lang="en-GB" sz="1200" dirty="0"/>
              <a:t>Und </a:t>
            </a:r>
            <a:r>
              <a:rPr lang="en-GB" sz="1200" dirty="0" err="1"/>
              <a:t>weil</a:t>
            </a:r>
            <a:r>
              <a:rPr lang="en-GB" sz="1200" dirty="0"/>
              <a:t> er </a:t>
            </a:r>
            <a:r>
              <a:rPr lang="en-GB" sz="1200" dirty="0" err="1"/>
              <a:t>lebt</a:t>
            </a:r>
            <a:r>
              <a:rPr lang="en-GB" sz="1200" dirty="0"/>
              <a:t> </a:t>
            </a:r>
            <a:endParaRPr lang="en-GB" sz="1200" dirty="0">
              <a:ea typeface="+mn-lt"/>
              <a:cs typeface="+mn-lt"/>
            </a:endParaRPr>
          </a:p>
          <a:p>
            <a:r>
              <a:rPr lang="en-GB" sz="1200" dirty="0"/>
              <a:t>Du </a:t>
            </a:r>
            <a:r>
              <a:rPr lang="en-GB" sz="1200" dirty="0" err="1"/>
              <a:t>fehlst</a:t>
            </a:r>
            <a:r>
              <a:rPr lang="en-GB" sz="1200" dirty="0"/>
              <a:t> </a:t>
            </a:r>
            <a:endParaRPr lang="en-GB" sz="1200" dirty="0">
              <a:ea typeface="+mn-lt"/>
              <a:cs typeface="+mn-lt"/>
            </a:endParaRPr>
          </a:p>
          <a:p>
            <a:r>
              <a:rPr lang="en-GB" sz="1200" dirty="0"/>
              <a:t>Oh, </a:t>
            </a:r>
            <a:r>
              <a:rPr lang="en-GB" sz="1200" dirty="0" err="1"/>
              <a:t>weil</a:t>
            </a:r>
            <a:r>
              <a:rPr lang="en-GB" sz="1200" dirty="0"/>
              <a:t> er </a:t>
            </a:r>
            <a:r>
              <a:rPr lang="en-GB" sz="1200" dirty="0" err="1"/>
              <a:t>lacht</a:t>
            </a:r>
            <a:r>
              <a:rPr lang="en-GB" sz="1200" dirty="0"/>
              <a:t> </a:t>
            </a:r>
            <a:endParaRPr lang="en-GB" sz="1200" dirty="0">
              <a:ea typeface="+mn-lt"/>
              <a:cs typeface="+mn-lt"/>
            </a:endParaRPr>
          </a:p>
          <a:p>
            <a:r>
              <a:rPr lang="en-GB" sz="1200" dirty="0"/>
              <a:t>Weil er </a:t>
            </a:r>
            <a:r>
              <a:rPr lang="en-GB" sz="1200" dirty="0" err="1"/>
              <a:t>lebt</a:t>
            </a:r>
            <a:r>
              <a:rPr lang="en-GB" sz="1200" dirty="0"/>
              <a:t> </a:t>
            </a:r>
            <a:endParaRPr lang="en-GB" sz="1200" dirty="0">
              <a:ea typeface="+mn-lt"/>
              <a:cs typeface="+mn-lt"/>
            </a:endParaRPr>
          </a:p>
          <a:p>
            <a:r>
              <a:rPr lang="en-GB" sz="1200" dirty="0"/>
              <a:t>Du </a:t>
            </a:r>
            <a:r>
              <a:rPr lang="en-GB" sz="1200" dirty="0" err="1"/>
              <a:t>fehlst</a:t>
            </a:r>
            <a:r>
              <a:rPr lang="en-GB" sz="1200" dirty="0"/>
              <a:t> </a:t>
            </a:r>
            <a:endParaRPr lang="en-GB" sz="1200" dirty="0">
              <a:ea typeface="+mn-lt"/>
              <a:cs typeface="+mn-lt"/>
            </a:endParaRPr>
          </a:p>
          <a:p>
            <a:r>
              <a:rPr lang="en-GB" sz="1200" dirty="0"/>
              <a:t>  </a:t>
            </a:r>
            <a:endParaRPr lang="en-GB" sz="1200" dirty="0">
              <a:ea typeface="+mn-lt"/>
              <a:cs typeface="+mn-lt"/>
            </a:endParaRPr>
          </a:p>
          <a:p>
            <a:r>
              <a:rPr lang="en-GB" sz="1200" dirty="0"/>
              <a:t>  </a:t>
            </a:r>
            <a:endParaRPr lang="en-GB" sz="1200" dirty="0">
              <a:ea typeface="+mn-lt"/>
              <a:cs typeface="+mn-lt"/>
            </a:endParaRPr>
          </a:p>
          <a:p>
            <a:r>
              <a:rPr lang="en-GB" sz="1200" dirty="0"/>
              <a:t>Und der Mensch </a:t>
            </a:r>
            <a:r>
              <a:rPr lang="en-GB" sz="1200" dirty="0" err="1"/>
              <a:t>heißt</a:t>
            </a:r>
            <a:r>
              <a:rPr lang="en-GB" sz="1200" dirty="0"/>
              <a:t> Mensch </a:t>
            </a:r>
            <a:endParaRPr lang="en-GB" sz="1200" dirty="0">
              <a:ea typeface="+mn-lt"/>
              <a:cs typeface="+mn-lt"/>
            </a:endParaRPr>
          </a:p>
          <a:p>
            <a:r>
              <a:rPr lang="en-GB" sz="1200" dirty="0"/>
              <a:t>Weil er </a:t>
            </a:r>
            <a:r>
              <a:rPr lang="en-GB" sz="1200" dirty="0" err="1"/>
              <a:t>irrt</a:t>
            </a:r>
            <a:r>
              <a:rPr lang="en-GB" sz="1200" dirty="0"/>
              <a:t> und </a:t>
            </a:r>
            <a:r>
              <a:rPr lang="en-GB" sz="1200" dirty="0" err="1"/>
              <a:t>weil</a:t>
            </a:r>
            <a:r>
              <a:rPr lang="en-GB" sz="1200" dirty="0"/>
              <a:t> er </a:t>
            </a:r>
            <a:r>
              <a:rPr lang="en-GB" sz="1200" dirty="0" err="1"/>
              <a:t>kämpft</a:t>
            </a:r>
            <a:r>
              <a:rPr lang="en-GB" sz="1200" dirty="0"/>
              <a:t> </a:t>
            </a:r>
            <a:endParaRPr lang="en-GB" sz="1200" dirty="0">
              <a:ea typeface="+mn-lt"/>
              <a:cs typeface="+mn-lt"/>
            </a:endParaRPr>
          </a:p>
          <a:p>
            <a:r>
              <a:rPr lang="en-GB" sz="1200" dirty="0"/>
              <a:t>Und </a:t>
            </a:r>
            <a:r>
              <a:rPr lang="en-GB" sz="1200" dirty="0" err="1"/>
              <a:t>weil</a:t>
            </a:r>
            <a:r>
              <a:rPr lang="en-GB" sz="1200" dirty="0"/>
              <a:t> er </a:t>
            </a:r>
            <a:r>
              <a:rPr lang="en-GB" sz="1200" dirty="0" err="1"/>
              <a:t>hofft</a:t>
            </a:r>
            <a:r>
              <a:rPr lang="en-GB" sz="1200" dirty="0"/>
              <a:t> und </a:t>
            </a:r>
            <a:r>
              <a:rPr lang="en-GB" sz="1200" dirty="0" err="1"/>
              <a:t>liebt</a:t>
            </a:r>
            <a:r>
              <a:rPr lang="en-GB" sz="1200" dirty="0"/>
              <a:t> </a:t>
            </a:r>
            <a:endParaRPr lang="en-GB" sz="1200" dirty="0">
              <a:ea typeface="+mn-lt"/>
              <a:cs typeface="+mn-lt"/>
            </a:endParaRPr>
          </a:p>
          <a:p>
            <a:r>
              <a:rPr lang="en-GB" sz="1200" dirty="0"/>
              <a:t>Weil er </a:t>
            </a:r>
            <a:r>
              <a:rPr lang="en-GB" sz="1200" dirty="0" err="1"/>
              <a:t>mitfühlt</a:t>
            </a:r>
            <a:r>
              <a:rPr lang="en-GB" sz="1200" dirty="0"/>
              <a:t> und </a:t>
            </a:r>
            <a:r>
              <a:rPr lang="en-GB" sz="1200" dirty="0" err="1"/>
              <a:t>vergibt</a:t>
            </a:r>
            <a:r>
              <a:rPr lang="en-GB" sz="1200" dirty="0"/>
              <a:t> </a:t>
            </a:r>
            <a:endParaRPr lang="en-GB" sz="1200" dirty="0">
              <a:ea typeface="+mn-lt"/>
              <a:cs typeface="+mn-lt"/>
            </a:endParaRPr>
          </a:p>
          <a:p>
            <a:r>
              <a:rPr lang="en-GB" sz="1200" dirty="0"/>
              <a:t>Und </a:t>
            </a:r>
            <a:r>
              <a:rPr lang="en-GB" sz="1200" dirty="0" err="1"/>
              <a:t>weil</a:t>
            </a:r>
            <a:r>
              <a:rPr lang="en-GB" sz="1200" dirty="0"/>
              <a:t> er </a:t>
            </a:r>
            <a:r>
              <a:rPr lang="en-GB" sz="1200" dirty="0" err="1"/>
              <a:t>lacht</a:t>
            </a:r>
            <a:r>
              <a:rPr lang="en-GB" sz="1200" dirty="0"/>
              <a:t> </a:t>
            </a:r>
            <a:endParaRPr lang="en-GB" sz="1200" dirty="0">
              <a:ea typeface="+mn-lt"/>
              <a:cs typeface="+mn-lt"/>
            </a:endParaRPr>
          </a:p>
          <a:p>
            <a:r>
              <a:rPr lang="en-GB" sz="1200" dirty="0"/>
              <a:t>Und </a:t>
            </a:r>
            <a:r>
              <a:rPr lang="en-GB" sz="1200" dirty="0" err="1"/>
              <a:t>weil</a:t>
            </a:r>
            <a:r>
              <a:rPr lang="en-GB" sz="1200" dirty="0"/>
              <a:t> er </a:t>
            </a:r>
            <a:r>
              <a:rPr lang="en-GB" sz="1200" dirty="0" err="1"/>
              <a:t>lebt</a:t>
            </a:r>
            <a:r>
              <a:rPr lang="en-GB" sz="1200" dirty="0"/>
              <a:t> </a:t>
            </a:r>
            <a:endParaRPr lang="en-GB" sz="1200" dirty="0">
              <a:ea typeface="+mn-lt"/>
              <a:cs typeface="+mn-lt"/>
            </a:endParaRPr>
          </a:p>
          <a:p>
            <a:r>
              <a:rPr lang="en-GB" sz="1200" dirty="0"/>
              <a:t>Du </a:t>
            </a:r>
            <a:r>
              <a:rPr lang="en-GB" sz="1200" dirty="0" err="1"/>
              <a:t>fehlst</a:t>
            </a:r>
            <a:r>
              <a:rPr lang="en-GB" sz="1200" dirty="0"/>
              <a:t> </a:t>
            </a:r>
            <a:endParaRPr lang="en-GB" sz="1200" dirty="0">
              <a:ea typeface="+mn-lt"/>
              <a:cs typeface="+mn-lt"/>
            </a:endParaRPr>
          </a:p>
          <a:p>
            <a:r>
              <a:rPr lang="en-GB" sz="1200" dirty="0"/>
              <a:t>Oh, </a:t>
            </a:r>
            <a:r>
              <a:rPr lang="en-GB" sz="1200" dirty="0" err="1"/>
              <a:t>weil</a:t>
            </a:r>
            <a:r>
              <a:rPr lang="en-GB" sz="1200" dirty="0"/>
              <a:t> er </a:t>
            </a:r>
            <a:r>
              <a:rPr lang="en-GB" sz="1200" dirty="0" err="1"/>
              <a:t>lacht</a:t>
            </a:r>
            <a:r>
              <a:rPr lang="en-GB" sz="1200" dirty="0"/>
              <a:t> </a:t>
            </a:r>
            <a:endParaRPr lang="en-GB" sz="1200" dirty="0">
              <a:ea typeface="+mn-lt"/>
              <a:cs typeface="+mn-lt"/>
            </a:endParaRPr>
          </a:p>
          <a:p>
            <a:r>
              <a:rPr lang="en-GB" sz="1200" dirty="0"/>
              <a:t>Weil er </a:t>
            </a:r>
            <a:r>
              <a:rPr lang="en-GB" sz="1200" dirty="0" err="1"/>
              <a:t>lebt</a:t>
            </a:r>
            <a:r>
              <a:rPr lang="en-GB" sz="1200" dirty="0"/>
              <a:t> </a:t>
            </a:r>
            <a:endParaRPr lang="en-GB" sz="1200" dirty="0">
              <a:ea typeface="+mn-lt"/>
              <a:cs typeface="+mn-lt"/>
            </a:endParaRPr>
          </a:p>
          <a:p>
            <a:r>
              <a:rPr lang="en-GB" sz="1200" dirty="0"/>
              <a:t>Du </a:t>
            </a:r>
            <a:r>
              <a:rPr lang="en-GB" sz="1200" dirty="0" err="1"/>
              <a:t>fehlst</a:t>
            </a:r>
            <a:r>
              <a:rPr lang="en-GB" sz="1200" dirty="0"/>
              <a:t> </a:t>
            </a:r>
            <a:endParaRPr lang="en-GB" sz="1200" dirty="0">
              <a:ea typeface="+mn-lt"/>
              <a:cs typeface="+mn-lt"/>
            </a:endParaRPr>
          </a:p>
          <a:p>
            <a:r>
              <a:rPr lang="en-GB" sz="1200" dirty="0"/>
              <a:t>  </a:t>
            </a:r>
            <a:endParaRPr lang="en-GB" sz="1200" dirty="0">
              <a:ea typeface="+mn-lt"/>
              <a:cs typeface="+mn-lt"/>
            </a:endParaRPr>
          </a:p>
          <a:p>
            <a:endParaRPr lang="en-GB" sz="1200">
              <a:cs typeface="Calibri" panose="020F0502020204030204"/>
            </a:endParaRPr>
          </a:p>
        </p:txBody>
      </p:sp>
      <p:sp>
        <p:nvSpPr>
          <p:cNvPr id="8" name="TextBox 7">
            <a:extLst>
              <a:ext uri="{FF2B5EF4-FFF2-40B4-BE49-F238E27FC236}">
                <a16:creationId xmlns:a16="http://schemas.microsoft.com/office/drawing/2014/main" id="{D90EEBAE-7217-4F89-B8B7-8A8D8DCB20FC}"/>
              </a:ext>
            </a:extLst>
          </p:cNvPr>
          <p:cNvSpPr txBox="1"/>
          <p:nvPr/>
        </p:nvSpPr>
        <p:spPr>
          <a:xfrm>
            <a:off x="7528672" y="867895"/>
            <a:ext cx="3935505"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dirty="0">
                <a:ea typeface="+mn-lt"/>
                <a:cs typeface="+mn-lt"/>
              </a:rPr>
              <a:t>Oh, es </a:t>
            </a:r>
            <a:r>
              <a:rPr lang="en-GB" sz="1200" dirty="0" err="1">
                <a:ea typeface="+mn-lt"/>
                <a:cs typeface="+mn-lt"/>
              </a:rPr>
              <a:t>ist</a:t>
            </a:r>
            <a:r>
              <a:rPr lang="en-GB" sz="1200" dirty="0">
                <a:ea typeface="+mn-lt"/>
                <a:cs typeface="+mn-lt"/>
              </a:rPr>
              <a:t> OK </a:t>
            </a:r>
          </a:p>
          <a:p>
            <a:r>
              <a:rPr lang="en-GB" sz="1200" dirty="0">
                <a:ea typeface="+mn-lt"/>
                <a:cs typeface="+mn-lt"/>
              </a:rPr>
              <a:t>Alles auf </a:t>
            </a:r>
            <a:r>
              <a:rPr lang="en-GB" sz="1200" dirty="0" err="1">
                <a:ea typeface="+mn-lt"/>
                <a:cs typeface="+mn-lt"/>
              </a:rPr>
              <a:t>dem</a:t>
            </a:r>
            <a:r>
              <a:rPr lang="en-GB" sz="1200" dirty="0">
                <a:ea typeface="+mn-lt"/>
                <a:cs typeface="+mn-lt"/>
              </a:rPr>
              <a:t> Weg </a:t>
            </a:r>
          </a:p>
          <a:p>
            <a:r>
              <a:rPr lang="en-GB" sz="1200" dirty="0">
                <a:ea typeface="+mn-lt"/>
                <a:cs typeface="+mn-lt"/>
              </a:rPr>
              <a:t>Und es </a:t>
            </a:r>
            <a:r>
              <a:rPr lang="en-GB" sz="1200" dirty="0" err="1">
                <a:ea typeface="+mn-lt"/>
                <a:cs typeface="+mn-lt"/>
              </a:rPr>
              <a:t>ist</a:t>
            </a:r>
            <a:r>
              <a:rPr lang="en-GB" sz="1200" dirty="0">
                <a:ea typeface="+mn-lt"/>
                <a:cs typeface="+mn-lt"/>
              </a:rPr>
              <a:t> </a:t>
            </a:r>
            <a:r>
              <a:rPr lang="en-GB" sz="1200" dirty="0" err="1">
                <a:ea typeface="+mn-lt"/>
                <a:cs typeface="+mn-lt"/>
              </a:rPr>
              <a:t>Sonnenzeit</a:t>
            </a:r>
            <a:r>
              <a:rPr lang="en-GB" sz="1200" dirty="0">
                <a:ea typeface="+mn-lt"/>
                <a:cs typeface="+mn-lt"/>
              </a:rPr>
              <a:t> </a:t>
            </a:r>
          </a:p>
          <a:p>
            <a:r>
              <a:rPr lang="en-GB" sz="1200" dirty="0" err="1">
                <a:ea typeface="+mn-lt"/>
                <a:cs typeface="+mn-lt"/>
              </a:rPr>
              <a:t>Ungetrübt</a:t>
            </a:r>
            <a:r>
              <a:rPr lang="en-GB" sz="1200" dirty="0">
                <a:ea typeface="+mn-lt"/>
                <a:cs typeface="+mn-lt"/>
              </a:rPr>
              <a:t> und </a:t>
            </a:r>
            <a:r>
              <a:rPr lang="en-GB" sz="1200" dirty="0" err="1">
                <a:ea typeface="+mn-lt"/>
                <a:cs typeface="+mn-lt"/>
              </a:rPr>
              <a:t>leicht</a:t>
            </a:r>
            <a:r>
              <a:rPr lang="en-GB" sz="1200" dirty="0">
                <a:ea typeface="+mn-lt"/>
                <a:cs typeface="+mn-lt"/>
              </a:rPr>
              <a:t> </a:t>
            </a:r>
          </a:p>
          <a:p>
            <a:r>
              <a:rPr lang="en-GB" sz="1200" dirty="0">
                <a:ea typeface="+mn-lt"/>
                <a:cs typeface="+mn-lt"/>
              </a:rPr>
              <a:t>  </a:t>
            </a:r>
          </a:p>
          <a:p>
            <a:r>
              <a:rPr lang="en-GB" sz="1200" dirty="0">
                <a:ea typeface="+mn-lt"/>
                <a:cs typeface="+mn-lt"/>
              </a:rPr>
              <a:t>Und der Mensch </a:t>
            </a:r>
            <a:r>
              <a:rPr lang="en-GB" sz="1200" dirty="0" err="1">
                <a:ea typeface="+mn-lt"/>
                <a:cs typeface="+mn-lt"/>
              </a:rPr>
              <a:t>heißt</a:t>
            </a:r>
            <a:r>
              <a:rPr lang="en-GB" sz="1200" dirty="0">
                <a:ea typeface="+mn-lt"/>
                <a:cs typeface="+mn-lt"/>
              </a:rPr>
              <a:t> Mensch </a:t>
            </a:r>
          </a:p>
          <a:p>
            <a:r>
              <a:rPr lang="en-GB" sz="1200" dirty="0">
                <a:ea typeface="+mn-lt"/>
                <a:cs typeface="+mn-lt"/>
              </a:rPr>
              <a:t>Weil er </a:t>
            </a:r>
            <a:r>
              <a:rPr lang="en-GB" sz="1200" dirty="0" err="1">
                <a:ea typeface="+mn-lt"/>
                <a:cs typeface="+mn-lt"/>
              </a:rPr>
              <a:t>vergisst</a:t>
            </a:r>
            <a:r>
              <a:rPr lang="en-GB" sz="1200" dirty="0">
                <a:ea typeface="+mn-lt"/>
                <a:cs typeface="+mn-lt"/>
              </a:rPr>
              <a:t> </a:t>
            </a:r>
          </a:p>
          <a:p>
            <a:r>
              <a:rPr lang="en-GB" sz="1200" dirty="0">
                <a:ea typeface="+mn-lt"/>
                <a:cs typeface="+mn-lt"/>
              </a:rPr>
              <a:t>Weil er </a:t>
            </a:r>
            <a:r>
              <a:rPr lang="en-GB" sz="1200" dirty="0" err="1">
                <a:ea typeface="+mn-lt"/>
                <a:cs typeface="+mn-lt"/>
              </a:rPr>
              <a:t>verdrängt</a:t>
            </a:r>
            <a:r>
              <a:rPr lang="en-GB" sz="1200" dirty="0">
                <a:ea typeface="+mn-lt"/>
                <a:cs typeface="+mn-lt"/>
              </a:rPr>
              <a:t> </a:t>
            </a:r>
          </a:p>
          <a:p>
            <a:r>
              <a:rPr lang="en-GB" sz="1200" dirty="0">
                <a:ea typeface="+mn-lt"/>
                <a:cs typeface="+mn-lt"/>
              </a:rPr>
              <a:t>Und </a:t>
            </a:r>
            <a:r>
              <a:rPr lang="en-GB" sz="1200" dirty="0" err="1">
                <a:ea typeface="+mn-lt"/>
                <a:cs typeface="+mn-lt"/>
              </a:rPr>
              <a:t>weil</a:t>
            </a:r>
            <a:r>
              <a:rPr lang="en-GB" sz="1200" dirty="0">
                <a:ea typeface="+mn-lt"/>
                <a:cs typeface="+mn-lt"/>
              </a:rPr>
              <a:t> er </a:t>
            </a:r>
            <a:r>
              <a:rPr lang="en-GB" sz="1200" dirty="0" err="1">
                <a:ea typeface="+mn-lt"/>
                <a:cs typeface="+mn-lt"/>
              </a:rPr>
              <a:t>schwärmt</a:t>
            </a:r>
            <a:r>
              <a:rPr lang="en-GB" sz="1200" dirty="0">
                <a:ea typeface="+mn-lt"/>
                <a:cs typeface="+mn-lt"/>
              </a:rPr>
              <a:t> und </a:t>
            </a:r>
            <a:r>
              <a:rPr lang="en-GB" sz="1200" dirty="0" err="1">
                <a:ea typeface="+mn-lt"/>
                <a:cs typeface="+mn-lt"/>
              </a:rPr>
              <a:t>glaubt</a:t>
            </a:r>
            <a:r>
              <a:rPr lang="en-GB" sz="1200" dirty="0">
                <a:ea typeface="+mn-lt"/>
                <a:cs typeface="+mn-lt"/>
              </a:rPr>
              <a:t> </a:t>
            </a:r>
          </a:p>
          <a:p>
            <a:r>
              <a:rPr lang="en-GB" sz="1200" dirty="0">
                <a:ea typeface="+mn-lt"/>
                <a:cs typeface="+mn-lt"/>
              </a:rPr>
              <a:t>Sich </a:t>
            </a:r>
            <a:r>
              <a:rPr lang="en-GB" sz="1200" dirty="0" err="1">
                <a:ea typeface="+mn-lt"/>
                <a:cs typeface="+mn-lt"/>
              </a:rPr>
              <a:t>anlehnt</a:t>
            </a:r>
            <a:r>
              <a:rPr lang="en-GB" sz="1200" dirty="0">
                <a:ea typeface="+mn-lt"/>
                <a:cs typeface="+mn-lt"/>
              </a:rPr>
              <a:t> und </a:t>
            </a:r>
            <a:r>
              <a:rPr lang="en-GB" sz="1200" dirty="0" err="1">
                <a:ea typeface="+mn-lt"/>
                <a:cs typeface="+mn-lt"/>
              </a:rPr>
              <a:t>vertraut</a:t>
            </a:r>
            <a:r>
              <a:rPr lang="en-GB" sz="1200" dirty="0">
                <a:ea typeface="+mn-lt"/>
                <a:cs typeface="+mn-lt"/>
              </a:rPr>
              <a:t> </a:t>
            </a:r>
          </a:p>
          <a:p>
            <a:r>
              <a:rPr lang="en-GB" sz="1200" dirty="0">
                <a:ea typeface="+mn-lt"/>
                <a:cs typeface="+mn-lt"/>
              </a:rPr>
              <a:t>Und </a:t>
            </a:r>
            <a:r>
              <a:rPr lang="en-GB" sz="1200" dirty="0" err="1">
                <a:ea typeface="+mn-lt"/>
                <a:cs typeface="+mn-lt"/>
              </a:rPr>
              <a:t>weil</a:t>
            </a:r>
            <a:r>
              <a:rPr lang="en-GB" sz="1200" dirty="0">
                <a:ea typeface="+mn-lt"/>
                <a:cs typeface="+mn-lt"/>
              </a:rPr>
              <a:t> er </a:t>
            </a:r>
            <a:r>
              <a:rPr lang="en-GB" sz="1200" dirty="0" err="1">
                <a:ea typeface="+mn-lt"/>
                <a:cs typeface="+mn-lt"/>
              </a:rPr>
              <a:t>lacht</a:t>
            </a:r>
            <a:r>
              <a:rPr lang="en-GB" sz="1200" dirty="0">
                <a:ea typeface="+mn-lt"/>
                <a:cs typeface="+mn-lt"/>
              </a:rPr>
              <a:t> </a:t>
            </a:r>
          </a:p>
          <a:p>
            <a:r>
              <a:rPr lang="en-GB" sz="1200" dirty="0">
                <a:ea typeface="+mn-lt"/>
                <a:cs typeface="+mn-lt"/>
              </a:rPr>
              <a:t>Und </a:t>
            </a:r>
            <a:r>
              <a:rPr lang="en-GB" sz="1200" err="1">
                <a:ea typeface="+mn-lt"/>
                <a:cs typeface="+mn-lt"/>
              </a:rPr>
              <a:t>weil</a:t>
            </a:r>
            <a:r>
              <a:rPr lang="en-GB" sz="1200" dirty="0">
                <a:ea typeface="+mn-lt"/>
                <a:cs typeface="+mn-lt"/>
              </a:rPr>
              <a:t> er </a:t>
            </a:r>
            <a:r>
              <a:rPr lang="en-GB" sz="1200" err="1">
                <a:ea typeface="+mn-lt"/>
                <a:cs typeface="+mn-lt"/>
              </a:rPr>
              <a:t>lebt</a:t>
            </a:r>
            <a:r>
              <a:rPr lang="en-GB" sz="1200" dirty="0">
                <a:ea typeface="+mn-lt"/>
                <a:cs typeface="+mn-lt"/>
              </a:rPr>
              <a:t> </a:t>
            </a:r>
          </a:p>
          <a:p>
            <a:r>
              <a:rPr lang="en-GB" sz="1200" dirty="0">
                <a:ea typeface="+mn-lt"/>
                <a:cs typeface="+mn-lt"/>
              </a:rPr>
              <a:t>Du </a:t>
            </a:r>
            <a:r>
              <a:rPr lang="en-GB" sz="1200" err="1">
                <a:ea typeface="+mn-lt"/>
                <a:cs typeface="+mn-lt"/>
              </a:rPr>
              <a:t>fehlst</a:t>
            </a:r>
            <a:r>
              <a:rPr lang="en-GB" sz="1200" dirty="0">
                <a:ea typeface="+mn-lt"/>
                <a:cs typeface="+mn-lt"/>
              </a:rPr>
              <a:t> </a:t>
            </a:r>
          </a:p>
          <a:p>
            <a:r>
              <a:rPr lang="en-GB" sz="1200" dirty="0">
                <a:ea typeface="+mn-lt"/>
                <a:cs typeface="+mn-lt"/>
              </a:rPr>
              <a:t>  </a:t>
            </a:r>
          </a:p>
          <a:p>
            <a:r>
              <a:rPr lang="en-GB" sz="1200" dirty="0">
                <a:ea typeface="+mn-lt"/>
                <a:cs typeface="+mn-lt"/>
              </a:rPr>
              <a:t>Oh, es </a:t>
            </a:r>
            <a:r>
              <a:rPr lang="en-GB" sz="1200" dirty="0" err="1">
                <a:ea typeface="+mn-lt"/>
                <a:cs typeface="+mn-lt"/>
              </a:rPr>
              <a:t>ist</a:t>
            </a:r>
            <a:r>
              <a:rPr lang="en-GB" sz="1200" dirty="0">
                <a:ea typeface="+mn-lt"/>
                <a:cs typeface="+mn-lt"/>
              </a:rPr>
              <a:t> </a:t>
            </a:r>
            <a:r>
              <a:rPr lang="en-GB" sz="1200" dirty="0" err="1">
                <a:ea typeface="+mn-lt"/>
                <a:cs typeface="+mn-lt"/>
              </a:rPr>
              <a:t>schon</a:t>
            </a:r>
            <a:r>
              <a:rPr lang="en-GB" sz="1200" dirty="0">
                <a:ea typeface="+mn-lt"/>
                <a:cs typeface="+mn-lt"/>
              </a:rPr>
              <a:t> OK </a:t>
            </a:r>
          </a:p>
          <a:p>
            <a:r>
              <a:rPr lang="en-GB" sz="1200" dirty="0">
                <a:ea typeface="+mn-lt"/>
                <a:cs typeface="+mn-lt"/>
              </a:rPr>
              <a:t>Es tut </a:t>
            </a:r>
            <a:r>
              <a:rPr lang="en-GB" sz="1200" err="1">
                <a:ea typeface="+mn-lt"/>
                <a:cs typeface="+mn-lt"/>
              </a:rPr>
              <a:t>gleichmäßig</a:t>
            </a:r>
            <a:r>
              <a:rPr lang="en-GB" sz="1200" dirty="0">
                <a:ea typeface="+mn-lt"/>
                <a:cs typeface="+mn-lt"/>
              </a:rPr>
              <a:t> </a:t>
            </a:r>
            <a:r>
              <a:rPr lang="en-GB" sz="1200" err="1">
                <a:ea typeface="+mn-lt"/>
                <a:cs typeface="+mn-lt"/>
              </a:rPr>
              <a:t>weh</a:t>
            </a:r>
            <a:r>
              <a:rPr lang="en-GB" sz="1200" dirty="0">
                <a:ea typeface="+mn-lt"/>
                <a:cs typeface="+mn-lt"/>
              </a:rPr>
              <a:t> Es </a:t>
            </a:r>
            <a:r>
              <a:rPr lang="en-GB" sz="1200" err="1">
                <a:ea typeface="+mn-lt"/>
                <a:cs typeface="+mn-lt"/>
              </a:rPr>
              <a:t>ist</a:t>
            </a:r>
            <a:r>
              <a:rPr lang="en-GB" sz="1200" dirty="0">
                <a:ea typeface="+mn-lt"/>
                <a:cs typeface="+mn-lt"/>
              </a:rPr>
              <a:t> </a:t>
            </a:r>
            <a:r>
              <a:rPr lang="en-GB" sz="1200" err="1">
                <a:ea typeface="+mn-lt"/>
                <a:cs typeface="+mn-lt"/>
              </a:rPr>
              <a:t>Sonnenzeit</a:t>
            </a:r>
            <a:r>
              <a:rPr lang="en-GB" sz="1200" dirty="0">
                <a:ea typeface="+mn-lt"/>
                <a:cs typeface="+mn-lt"/>
              </a:rPr>
              <a:t> </a:t>
            </a:r>
          </a:p>
          <a:p>
            <a:r>
              <a:rPr lang="en-GB" sz="1200" err="1">
                <a:ea typeface="+mn-lt"/>
                <a:cs typeface="+mn-lt"/>
              </a:rPr>
              <a:t>Ohne</a:t>
            </a:r>
            <a:r>
              <a:rPr lang="en-GB" sz="1200" dirty="0">
                <a:ea typeface="+mn-lt"/>
                <a:cs typeface="+mn-lt"/>
              </a:rPr>
              <a:t> Plan, </a:t>
            </a:r>
            <a:r>
              <a:rPr lang="en-GB" sz="1200" err="1">
                <a:ea typeface="+mn-lt"/>
                <a:cs typeface="+mn-lt"/>
              </a:rPr>
              <a:t>ohne</a:t>
            </a:r>
            <a:r>
              <a:rPr lang="en-GB" sz="1200" dirty="0">
                <a:ea typeface="+mn-lt"/>
                <a:cs typeface="+mn-lt"/>
              </a:rPr>
              <a:t> </a:t>
            </a:r>
            <a:r>
              <a:rPr lang="en-GB" sz="1200" err="1">
                <a:ea typeface="+mn-lt"/>
                <a:cs typeface="+mn-lt"/>
              </a:rPr>
              <a:t>Geleit</a:t>
            </a:r>
            <a:r>
              <a:rPr lang="en-GB" sz="1200" dirty="0">
                <a:ea typeface="+mn-lt"/>
                <a:cs typeface="+mn-lt"/>
              </a:rPr>
              <a:t> </a:t>
            </a:r>
          </a:p>
          <a:p>
            <a:r>
              <a:rPr lang="en-GB" sz="1200" dirty="0">
                <a:ea typeface="+mn-lt"/>
                <a:cs typeface="+mn-lt"/>
              </a:rPr>
              <a:t>  </a:t>
            </a:r>
          </a:p>
          <a:p>
            <a:r>
              <a:rPr lang="en-GB" sz="1200" dirty="0">
                <a:ea typeface="+mn-lt"/>
                <a:cs typeface="+mn-lt"/>
              </a:rPr>
              <a:t>Der Mensch </a:t>
            </a:r>
            <a:r>
              <a:rPr lang="en-GB" sz="1200" dirty="0" err="1">
                <a:ea typeface="+mn-lt"/>
                <a:cs typeface="+mn-lt"/>
              </a:rPr>
              <a:t>heißt</a:t>
            </a:r>
            <a:r>
              <a:rPr lang="en-GB" sz="1200" dirty="0">
                <a:ea typeface="+mn-lt"/>
                <a:cs typeface="+mn-lt"/>
              </a:rPr>
              <a:t> Mensch </a:t>
            </a:r>
          </a:p>
          <a:p>
            <a:r>
              <a:rPr lang="en-GB" sz="1200" dirty="0">
                <a:ea typeface="+mn-lt"/>
                <a:cs typeface="+mn-lt"/>
              </a:rPr>
              <a:t>Weil er </a:t>
            </a:r>
            <a:r>
              <a:rPr lang="en-GB" sz="1200" err="1">
                <a:ea typeface="+mn-lt"/>
                <a:cs typeface="+mn-lt"/>
              </a:rPr>
              <a:t>erinnert</a:t>
            </a:r>
            <a:r>
              <a:rPr lang="en-GB" sz="1200" dirty="0">
                <a:ea typeface="+mn-lt"/>
                <a:cs typeface="+mn-lt"/>
              </a:rPr>
              <a:t>, </a:t>
            </a:r>
            <a:r>
              <a:rPr lang="en-GB" sz="1200" err="1">
                <a:ea typeface="+mn-lt"/>
                <a:cs typeface="+mn-lt"/>
              </a:rPr>
              <a:t>weil</a:t>
            </a:r>
            <a:r>
              <a:rPr lang="en-GB" sz="1200" dirty="0">
                <a:ea typeface="+mn-lt"/>
                <a:cs typeface="+mn-lt"/>
              </a:rPr>
              <a:t> er </a:t>
            </a:r>
            <a:r>
              <a:rPr lang="en-GB" sz="1200" err="1">
                <a:ea typeface="+mn-lt"/>
                <a:cs typeface="+mn-lt"/>
              </a:rPr>
              <a:t>kämpft</a:t>
            </a:r>
            <a:r>
              <a:rPr lang="en-GB" sz="1200" dirty="0">
                <a:ea typeface="+mn-lt"/>
                <a:cs typeface="+mn-lt"/>
              </a:rPr>
              <a:t> </a:t>
            </a:r>
          </a:p>
          <a:p>
            <a:r>
              <a:rPr lang="en-GB" sz="1200" dirty="0">
                <a:ea typeface="+mn-lt"/>
                <a:cs typeface="+mn-lt"/>
              </a:rPr>
              <a:t>Und </a:t>
            </a:r>
            <a:r>
              <a:rPr lang="en-GB" sz="1200" dirty="0" err="1">
                <a:ea typeface="+mn-lt"/>
                <a:cs typeface="+mn-lt"/>
              </a:rPr>
              <a:t>weil</a:t>
            </a:r>
            <a:r>
              <a:rPr lang="en-GB" sz="1200" dirty="0">
                <a:ea typeface="+mn-lt"/>
                <a:cs typeface="+mn-lt"/>
              </a:rPr>
              <a:t> er </a:t>
            </a:r>
            <a:r>
              <a:rPr lang="en-GB" sz="1200" dirty="0" err="1">
                <a:ea typeface="+mn-lt"/>
                <a:cs typeface="+mn-lt"/>
              </a:rPr>
              <a:t>hofft</a:t>
            </a:r>
            <a:r>
              <a:rPr lang="en-GB" sz="1200" dirty="0">
                <a:ea typeface="+mn-lt"/>
                <a:cs typeface="+mn-lt"/>
              </a:rPr>
              <a:t> und </a:t>
            </a:r>
            <a:r>
              <a:rPr lang="en-GB" sz="1200" dirty="0" err="1">
                <a:ea typeface="+mn-lt"/>
                <a:cs typeface="+mn-lt"/>
              </a:rPr>
              <a:t>liebt</a:t>
            </a:r>
            <a:r>
              <a:rPr lang="en-GB" sz="1200" dirty="0">
                <a:ea typeface="+mn-lt"/>
                <a:cs typeface="+mn-lt"/>
              </a:rPr>
              <a:t> </a:t>
            </a:r>
          </a:p>
          <a:p>
            <a:r>
              <a:rPr lang="en-GB" sz="1200" dirty="0">
                <a:ea typeface="+mn-lt"/>
                <a:cs typeface="+mn-lt"/>
              </a:rPr>
              <a:t>Weil er </a:t>
            </a:r>
            <a:r>
              <a:rPr lang="en-GB" sz="1200" err="1">
                <a:ea typeface="+mn-lt"/>
                <a:cs typeface="+mn-lt"/>
              </a:rPr>
              <a:t>mitfühlt</a:t>
            </a:r>
            <a:r>
              <a:rPr lang="en-GB" sz="1200" dirty="0">
                <a:ea typeface="+mn-lt"/>
                <a:cs typeface="+mn-lt"/>
              </a:rPr>
              <a:t> und </a:t>
            </a:r>
            <a:r>
              <a:rPr lang="en-GB" sz="1200" err="1">
                <a:ea typeface="+mn-lt"/>
                <a:cs typeface="+mn-lt"/>
              </a:rPr>
              <a:t>vergibt</a:t>
            </a:r>
            <a:r>
              <a:rPr lang="en-GB" sz="1200" dirty="0">
                <a:ea typeface="+mn-lt"/>
                <a:cs typeface="+mn-lt"/>
              </a:rPr>
              <a:t> </a:t>
            </a:r>
          </a:p>
          <a:p>
            <a:r>
              <a:rPr lang="en-GB" sz="1200" dirty="0">
                <a:ea typeface="+mn-lt"/>
                <a:cs typeface="+mn-lt"/>
              </a:rPr>
              <a:t>Und </a:t>
            </a:r>
            <a:r>
              <a:rPr lang="en-GB" sz="1200" err="1">
                <a:ea typeface="+mn-lt"/>
                <a:cs typeface="+mn-lt"/>
              </a:rPr>
              <a:t>weil</a:t>
            </a:r>
            <a:r>
              <a:rPr lang="en-GB" sz="1200" dirty="0">
                <a:ea typeface="+mn-lt"/>
                <a:cs typeface="+mn-lt"/>
              </a:rPr>
              <a:t> er </a:t>
            </a:r>
            <a:r>
              <a:rPr lang="en-GB" sz="1200" err="1">
                <a:ea typeface="+mn-lt"/>
                <a:cs typeface="+mn-lt"/>
              </a:rPr>
              <a:t>lacht</a:t>
            </a:r>
            <a:r>
              <a:rPr lang="en-GB" sz="1200" dirty="0">
                <a:ea typeface="+mn-lt"/>
                <a:cs typeface="+mn-lt"/>
              </a:rPr>
              <a:t> </a:t>
            </a:r>
          </a:p>
          <a:p>
            <a:r>
              <a:rPr lang="en-GB" sz="1200" dirty="0">
                <a:ea typeface="+mn-lt"/>
                <a:cs typeface="+mn-lt"/>
              </a:rPr>
              <a:t>Und </a:t>
            </a:r>
            <a:r>
              <a:rPr lang="en-GB" sz="1200" err="1">
                <a:ea typeface="+mn-lt"/>
                <a:cs typeface="+mn-lt"/>
              </a:rPr>
              <a:t>weil</a:t>
            </a:r>
            <a:r>
              <a:rPr lang="en-GB" sz="1200" dirty="0">
                <a:ea typeface="+mn-lt"/>
                <a:cs typeface="+mn-lt"/>
              </a:rPr>
              <a:t> er </a:t>
            </a:r>
            <a:r>
              <a:rPr lang="en-GB" sz="1200" err="1">
                <a:ea typeface="+mn-lt"/>
                <a:cs typeface="+mn-lt"/>
              </a:rPr>
              <a:t>lebt</a:t>
            </a:r>
            <a:r>
              <a:rPr lang="en-GB" sz="1200" dirty="0">
                <a:ea typeface="+mn-lt"/>
                <a:cs typeface="+mn-lt"/>
              </a:rPr>
              <a:t> </a:t>
            </a:r>
          </a:p>
          <a:p>
            <a:r>
              <a:rPr lang="en-GB" sz="1200" dirty="0">
                <a:ea typeface="+mn-lt"/>
                <a:cs typeface="+mn-lt"/>
              </a:rPr>
              <a:t>Du </a:t>
            </a:r>
            <a:r>
              <a:rPr lang="en-GB" sz="1200" err="1">
                <a:ea typeface="+mn-lt"/>
                <a:cs typeface="+mn-lt"/>
              </a:rPr>
              <a:t>fehlst</a:t>
            </a:r>
            <a:r>
              <a:rPr lang="en-GB" sz="1200" dirty="0">
                <a:ea typeface="+mn-lt"/>
                <a:cs typeface="+mn-lt"/>
              </a:rPr>
              <a:t> </a:t>
            </a:r>
          </a:p>
          <a:p>
            <a:r>
              <a:rPr lang="en-GB" sz="1200" dirty="0">
                <a:ea typeface="+mn-lt"/>
                <a:cs typeface="+mn-lt"/>
              </a:rPr>
              <a:t>Oh, </a:t>
            </a:r>
            <a:r>
              <a:rPr lang="en-GB" sz="1200" err="1">
                <a:ea typeface="+mn-lt"/>
                <a:cs typeface="+mn-lt"/>
              </a:rPr>
              <a:t>weil</a:t>
            </a:r>
            <a:r>
              <a:rPr lang="en-GB" sz="1200" dirty="0">
                <a:ea typeface="+mn-lt"/>
                <a:cs typeface="+mn-lt"/>
              </a:rPr>
              <a:t> er </a:t>
            </a:r>
            <a:r>
              <a:rPr lang="en-GB" sz="1200" err="1">
                <a:ea typeface="+mn-lt"/>
                <a:cs typeface="+mn-lt"/>
              </a:rPr>
              <a:t>lacht</a:t>
            </a:r>
            <a:r>
              <a:rPr lang="en-GB" sz="1200" dirty="0">
                <a:ea typeface="+mn-lt"/>
                <a:cs typeface="+mn-lt"/>
              </a:rPr>
              <a:t> </a:t>
            </a:r>
          </a:p>
          <a:p>
            <a:r>
              <a:rPr lang="en-GB" sz="1200" dirty="0">
                <a:ea typeface="+mn-lt"/>
                <a:cs typeface="+mn-lt"/>
              </a:rPr>
              <a:t>Und </a:t>
            </a:r>
            <a:r>
              <a:rPr lang="en-GB" sz="1200" err="1">
                <a:ea typeface="+mn-lt"/>
                <a:cs typeface="+mn-lt"/>
              </a:rPr>
              <a:t>weil</a:t>
            </a:r>
            <a:r>
              <a:rPr lang="en-GB" sz="1200" dirty="0">
                <a:ea typeface="+mn-lt"/>
                <a:cs typeface="+mn-lt"/>
              </a:rPr>
              <a:t> er </a:t>
            </a:r>
            <a:r>
              <a:rPr lang="en-GB" sz="1200" err="1">
                <a:ea typeface="+mn-lt"/>
                <a:cs typeface="+mn-lt"/>
              </a:rPr>
              <a:t>lebt</a:t>
            </a:r>
            <a:r>
              <a:rPr lang="en-GB" sz="1200" dirty="0">
                <a:ea typeface="+mn-lt"/>
                <a:cs typeface="+mn-lt"/>
              </a:rPr>
              <a:t> </a:t>
            </a:r>
          </a:p>
          <a:p>
            <a:r>
              <a:rPr lang="en-GB" sz="1200" dirty="0">
                <a:ea typeface="+mn-lt"/>
                <a:cs typeface="+mn-lt"/>
              </a:rPr>
              <a:t>Du </a:t>
            </a:r>
            <a:r>
              <a:rPr lang="en-GB" sz="1200" err="1">
                <a:ea typeface="+mn-lt"/>
                <a:cs typeface="+mn-lt"/>
              </a:rPr>
              <a:t>fehlst</a:t>
            </a:r>
            <a:endParaRPr lang="en-GB" sz="1200" err="1"/>
          </a:p>
        </p:txBody>
      </p:sp>
    </p:spTree>
    <p:extLst>
      <p:ext uri="{BB962C8B-B14F-4D97-AF65-F5344CB8AC3E}">
        <p14:creationId xmlns:p14="http://schemas.microsoft.com/office/powerpoint/2010/main" val="1224605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picture containing sky, day&#10;&#10;Description automatically generated">
            <a:extLst>
              <a:ext uri="{FF2B5EF4-FFF2-40B4-BE49-F238E27FC236}">
                <a16:creationId xmlns:a16="http://schemas.microsoft.com/office/drawing/2014/main" id="{BB08EC1D-2217-44A4-BE37-19F898763CF2}"/>
              </a:ext>
            </a:extLst>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 y="1"/>
            <a:ext cx="12192001" cy="6858000"/>
          </a:xfrm>
          <a:prstGeom prst="rect">
            <a:avLst/>
          </a:prstGeom>
          <a:noFill/>
        </p:spPr>
      </p:pic>
      <p:grpSp>
        <p:nvGrpSpPr>
          <p:cNvPr id="5" name="Group 4">
            <a:extLst>
              <a:ext uri="{FF2B5EF4-FFF2-40B4-BE49-F238E27FC236}">
                <a16:creationId xmlns:a16="http://schemas.microsoft.com/office/drawing/2014/main" id="{621D06D6-E6E5-4CCB-963D-2FFEBFB94627}"/>
              </a:ext>
            </a:extLst>
          </p:cNvPr>
          <p:cNvGrpSpPr/>
          <p:nvPr/>
        </p:nvGrpSpPr>
        <p:grpSpPr>
          <a:xfrm>
            <a:off x="0" y="9168"/>
            <a:ext cx="12192000" cy="6867164"/>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4298356" cy="369332"/>
          </a:xfrm>
          <a:prstGeom prst="rect">
            <a:avLst/>
          </a:prstGeom>
          <a:noFill/>
        </p:spPr>
        <p:txBody>
          <a:bodyPr wrap="none" rtlCol="0">
            <a:spAutoFit/>
          </a:bodyPr>
          <a:lstStyle/>
          <a:p>
            <a:r>
              <a:rPr lang="en-GB" dirty="0">
                <a:solidFill>
                  <a:schemeClr val="bg1"/>
                </a:solidFill>
                <a:latin typeface="+mj-lt"/>
              </a:rPr>
              <a:t>Was </a:t>
            </a:r>
            <a:r>
              <a:rPr lang="en-GB" dirty="0" err="1">
                <a:solidFill>
                  <a:schemeClr val="bg1"/>
                </a:solidFill>
                <a:latin typeface="+mj-lt"/>
              </a:rPr>
              <a:t>ist</a:t>
            </a:r>
            <a:r>
              <a:rPr lang="en-GB" dirty="0">
                <a:solidFill>
                  <a:schemeClr val="bg1"/>
                </a:solidFill>
                <a:latin typeface="+mj-lt"/>
              </a:rPr>
              <a:t> Philosophie? – Die </a:t>
            </a:r>
            <a:r>
              <a:rPr lang="en-GB" dirty="0" err="1">
                <a:solidFill>
                  <a:schemeClr val="bg1"/>
                </a:solidFill>
                <a:latin typeface="+mj-lt"/>
              </a:rPr>
              <a:t>Frage</a:t>
            </a:r>
            <a:r>
              <a:rPr lang="en-GB" dirty="0">
                <a:solidFill>
                  <a:schemeClr val="bg1"/>
                </a:solidFill>
                <a:latin typeface="+mj-lt"/>
              </a:rPr>
              <a:t> des Lebens</a:t>
            </a:r>
            <a:endParaRPr lang="en-US" dirty="0">
              <a:solidFill>
                <a:schemeClr val="bg1"/>
              </a:solidFill>
              <a:latin typeface="+mj-lt"/>
            </a:endParaRPr>
          </a:p>
        </p:txBody>
      </p:sp>
      <p:pic>
        <p:nvPicPr>
          <p:cNvPr id="7" name="douglas42_v2">
            <a:hlinkClick r:id="" action="ppaction://media"/>
            <a:extLst>
              <a:ext uri="{FF2B5EF4-FFF2-40B4-BE49-F238E27FC236}">
                <a16:creationId xmlns:a16="http://schemas.microsoft.com/office/drawing/2014/main" id="{370FCF9C-4B93-484E-B965-295A9237963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9009" y="436077"/>
            <a:ext cx="10833363" cy="6093767"/>
          </a:xfrm>
          <a:prstGeom prst="rect">
            <a:avLst/>
          </a:prstGeom>
        </p:spPr>
      </p:pic>
    </p:spTree>
    <p:extLst>
      <p:ext uri="{BB962C8B-B14F-4D97-AF65-F5344CB8AC3E}">
        <p14:creationId xmlns:p14="http://schemas.microsoft.com/office/powerpoint/2010/main" val="263110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7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picture containing sky, day&#10;&#10;Description automatically generated">
            <a:extLst>
              <a:ext uri="{FF2B5EF4-FFF2-40B4-BE49-F238E27FC236}">
                <a16:creationId xmlns:a16="http://schemas.microsoft.com/office/drawing/2014/main" id="{BB08EC1D-2217-44A4-BE37-19F898763CF2}"/>
              </a:ext>
            </a:extLst>
          </p:cNvPr>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saturation sat="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 y="1"/>
            <a:ext cx="12192001" cy="6858000"/>
          </a:xfrm>
          <a:prstGeom prst="rect">
            <a:avLst/>
          </a:prstGeom>
          <a:noFill/>
        </p:spPr>
      </p:pic>
      <p:grpSp>
        <p:nvGrpSpPr>
          <p:cNvPr id="5" name="Group 4">
            <a:extLst>
              <a:ext uri="{FF2B5EF4-FFF2-40B4-BE49-F238E27FC236}">
                <a16:creationId xmlns:a16="http://schemas.microsoft.com/office/drawing/2014/main" id="{621D06D6-E6E5-4CCB-963D-2FFEBFB94627}"/>
              </a:ext>
            </a:extLst>
          </p:cNvPr>
          <p:cNvGrpSpPr/>
          <p:nvPr/>
        </p:nvGrpSpPr>
        <p:grpSpPr>
          <a:xfrm>
            <a:off x="0" y="9168"/>
            <a:ext cx="12192000" cy="6867164"/>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4298356" cy="369332"/>
          </a:xfrm>
          <a:prstGeom prst="rect">
            <a:avLst/>
          </a:prstGeom>
          <a:noFill/>
        </p:spPr>
        <p:txBody>
          <a:bodyPr wrap="none" rtlCol="0">
            <a:spAutoFit/>
          </a:bodyPr>
          <a:lstStyle/>
          <a:p>
            <a:r>
              <a:rPr lang="en-GB" dirty="0">
                <a:solidFill>
                  <a:schemeClr val="bg1"/>
                </a:solidFill>
                <a:latin typeface="+mj-lt"/>
              </a:rPr>
              <a:t>Was </a:t>
            </a:r>
            <a:r>
              <a:rPr lang="en-GB" dirty="0" err="1">
                <a:solidFill>
                  <a:schemeClr val="bg1"/>
                </a:solidFill>
                <a:latin typeface="+mj-lt"/>
              </a:rPr>
              <a:t>ist</a:t>
            </a:r>
            <a:r>
              <a:rPr lang="en-GB" dirty="0">
                <a:solidFill>
                  <a:schemeClr val="bg1"/>
                </a:solidFill>
                <a:latin typeface="+mj-lt"/>
              </a:rPr>
              <a:t> Philosophie? – Die </a:t>
            </a:r>
            <a:r>
              <a:rPr lang="en-GB" dirty="0" err="1">
                <a:solidFill>
                  <a:schemeClr val="bg1"/>
                </a:solidFill>
                <a:latin typeface="+mj-lt"/>
              </a:rPr>
              <a:t>Frage</a:t>
            </a:r>
            <a:r>
              <a:rPr lang="en-GB" dirty="0">
                <a:solidFill>
                  <a:schemeClr val="bg1"/>
                </a:solidFill>
                <a:latin typeface="+mj-lt"/>
              </a:rPr>
              <a:t> des Lebens</a:t>
            </a:r>
            <a:endParaRPr lang="en-US" dirty="0">
              <a:solidFill>
                <a:schemeClr val="bg1"/>
              </a:solidFill>
              <a:latin typeface="+mj-lt"/>
            </a:endParaRPr>
          </a:p>
        </p:txBody>
      </p:sp>
      <p:sp>
        <p:nvSpPr>
          <p:cNvPr id="2" name="TextBox 1">
            <a:extLst>
              <a:ext uri="{FF2B5EF4-FFF2-40B4-BE49-F238E27FC236}">
                <a16:creationId xmlns:a16="http://schemas.microsoft.com/office/drawing/2014/main" id="{22EE7BC7-BE50-465A-A17F-D5A123DCA27B}"/>
              </a:ext>
            </a:extLst>
          </p:cNvPr>
          <p:cNvSpPr txBox="1"/>
          <p:nvPr/>
        </p:nvSpPr>
        <p:spPr>
          <a:xfrm>
            <a:off x="1239782" y="586461"/>
            <a:ext cx="10725559" cy="186204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spcAft>
                <a:spcPts val="1000"/>
              </a:spcAft>
            </a:pPr>
            <a:r>
              <a:rPr lang="lb-LU" sz="1800" dirty="0">
                <a:solidFill>
                  <a:srgbClr val="000000"/>
                </a:solidFill>
                <a:effectLst/>
                <a:latin typeface="+mj-lt"/>
                <a:ea typeface="Calibri" panose="020F0502020204030204" pitchFamily="34" charset="0"/>
                <a:cs typeface="MinionPro-Regular" panose="02040503050306020203" pitchFamily="18" charset="0"/>
              </a:rPr>
              <a:t>Es </a:t>
            </a:r>
            <a:r>
              <a:rPr lang="lb-LU" sz="1800" dirty="0" err="1">
                <a:solidFill>
                  <a:srgbClr val="000000"/>
                </a:solidFill>
                <a:effectLst/>
                <a:latin typeface="+mj-lt"/>
                <a:ea typeface="Calibri" panose="020F0502020204030204" pitchFamily="34" charset="0"/>
                <a:cs typeface="MinionPro-Regular" panose="02040503050306020203" pitchFamily="18" charset="0"/>
              </a:rPr>
              <a:t>gibt</a:t>
            </a:r>
            <a:r>
              <a:rPr lang="lb-LU" sz="1800" dirty="0">
                <a:solidFill>
                  <a:srgbClr val="000000"/>
                </a:solidFill>
                <a:effectLst/>
                <a:latin typeface="+mj-lt"/>
                <a:ea typeface="Calibri" panose="020F0502020204030204" pitchFamily="34" charset="0"/>
                <a:cs typeface="MinionPro-Regular" panose="02040503050306020203" pitchFamily="18" charset="0"/>
              </a:rPr>
              <a:t> </a:t>
            </a:r>
            <a:r>
              <a:rPr lang="lb-LU" sz="1800" dirty="0" err="1">
                <a:solidFill>
                  <a:srgbClr val="000000"/>
                </a:solidFill>
                <a:effectLst/>
                <a:latin typeface="+mj-lt"/>
                <a:ea typeface="Calibri" panose="020F0502020204030204" pitchFamily="34" charset="0"/>
                <a:cs typeface="MinionPro-Regular" panose="02040503050306020203" pitchFamily="18" charset="0"/>
              </a:rPr>
              <a:t>selbstverständlich</a:t>
            </a:r>
            <a:r>
              <a:rPr lang="lb-LU" sz="1800" dirty="0">
                <a:solidFill>
                  <a:srgbClr val="000000"/>
                </a:solidFill>
                <a:effectLst/>
                <a:latin typeface="+mj-lt"/>
                <a:ea typeface="Calibri" panose="020F0502020204030204" pitchFamily="34" charset="0"/>
                <a:cs typeface="MinionPro-Regular" panose="02040503050306020203" pitchFamily="18" charset="0"/>
              </a:rPr>
              <a:t> </a:t>
            </a:r>
            <a:r>
              <a:rPr lang="lb-LU" sz="1800" dirty="0" err="1">
                <a:solidFill>
                  <a:srgbClr val="000000"/>
                </a:solidFill>
                <a:effectLst/>
                <a:latin typeface="+mj-lt"/>
                <a:ea typeface="Calibri" panose="020F0502020204030204" pitchFamily="34" charset="0"/>
                <a:cs typeface="MinionPro-Regular" panose="02040503050306020203" pitchFamily="18" charset="0"/>
              </a:rPr>
              <a:t>viele</a:t>
            </a:r>
            <a:r>
              <a:rPr lang="lb-LU" sz="1800" dirty="0">
                <a:solidFill>
                  <a:srgbClr val="000000"/>
                </a:solidFill>
                <a:effectLst/>
                <a:latin typeface="+mj-lt"/>
                <a:ea typeface="Calibri" panose="020F0502020204030204" pitchFamily="34" charset="0"/>
                <a:cs typeface="MinionPro-Regular" panose="02040503050306020203" pitchFamily="18" charset="0"/>
              </a:rPr>
              <a:t> </a:t>
            </a:r>
            <a:r>
              <a:rPr lang="lb-LU" sz="1800" b="1" dirty="0" err="1">
                <a:solidFill>
                  <a:srgbClr val="000000"/>
                </a:solidFill>
                <a:effectLst/>
                <a:latin typeface="+mj-lt"/>
                <a:ea typeface="Calibri" panose="020F0502020204030204" pitchFamily="34" charset="0"/>
                <a:cs typeface="MinionPro-Regular" panose="02040503050306020203" pitchFamily="18" charset="0"/>
              </a:rPr>
              <a:t>Probleme</a:t>
            </a:r>
            <a:r>
              <a:rPr lang="lb-LU" sz="1800" b="1" dirty="0">
                <a:solidFill>
                  <a:srgbClr val="000000"/>
                </a:solidFill>
                <a:effectLst/>
                <a:latin typeface="+mj-lt"/>
                <a:ea typeface="Calibri" panose="020F0502020204030204" pitchFamily="34" charset="0"/>
                <a:cs typeface="MinionPro-Regular" panose="02040503050306020203" pitchFamily="18" charset="0"/>
              </a:rPr>
              <a:t>, </a:t>
            </a:r>
            <a:r>
              <a:rPr lang="lb-LU" sz="1800" b="1" dirty="0" err="1">
                <a:solidFill>
                  <a:srgbClr val="000000"/>
                </a:solidFill>
                <a:effectLst/>
                <a:latin typeface="+mj-lt"/>
                <a:ea typeface="Calibri" panose="020F0502020204030204" pitchFamily="34" charset="0"/>
                <a:cs typeface="MinionPro-Regular" panose="02040503050306020203" pitchFamily="18" charset="0"/>
              </a:rPr>
              <a:t>die</a:t>
            </a:r>
            <a:r>
              <a:rPr lang="lb-LU" sz="1800" b="1" dirty="0">
                <a:solidFill>
                  <a:srgbClr val="000000"/>
                </a:solidFill>
                <a:effectLst/>
                <a:latin typeface="+mj-lt"/>
                <a:ea typeface="Calibri" panose="020F0502020204030204" pitchFamily="34" charset="0"/>
                <a:cs typeface="MinionPro-Regular" panose="02040503050306020203" pitchFamily="18" charset="0"/>
              </a:rPr>
              <a:t> </a:t>
            </a:r>
            <a:r>
              <a:rPr lang="lb-LU" sz="1800" b="1" dirty="0" err="1">
                <a:solidFill>
                  <a:srgbClr val="000000"/>
                </a:solidFill>
                <a:effectLst/>
                <a:latin typeface="+mj-lt"/>
                <a:ea typeface="Calibri" panose="020F0502020204030204" pitchFamily="34" charset="0"/>
                <a:cs typeface="MinionPro-Regular" panose="02040503050306020203" pitchFamily="18" charset="0"/>
              </a:rPr>
              <a:t>mit</a:t>
            </a:r>
            <a:r>
              <a:rPr lang="lb-LU" sz="1800" b="1" dirty="0">
                <a:solidFill>
                  <a:srgbClr val="000000"/>
                </a:solidFill>
                <a:effectLst/>
                <a:latin typeface="+mj-lt"/>
                <a:ea typeface="Calibri" panose="020F0502020204030204" pitchFamily="34" charset="0"/>
                <a:cs typeface="MinionPro-Regular" panose="02040503050306020203" pitchFamily="18" charset="0"/>
              </a:rPr>
              <a:t> dem </a:t>
            </a:r>
            <a:r>
              <a:rPr lang="lb-LU" sz="1800" b="1" dirty="0" err="1">
                <a:solidFill>
                  <a:srgbClr val="000000"/>
                </a:solidFill>
                <a:effectLst/>
                <a:latin typeface="+mj-lt"/>
                <a:ea typeface="Calibri" panose="020F0502020204030204" pitchFamily="34" charset="0"/>
                <a:cs typeface="MinionPro-Regular" panose="02040503050306020203" pitchFamily="18" charset="0"/>
              </a:rPr>
              <a:t>Leben</a:t>
            </a:r>
            <a:r>
              <a:rPr lang="lb-LU" sz="1800" b="1" dirty="0">
                <a:solidFill>
                  <a:srgbClr val="000000"/>
                </a:solidFill>
                <a:effectLst/>
                <a:latin typeface="+mj-lt"/>
                <a:ea typeface="Calibri" panose="020F0502020204030204" pitchFamily="34" charset="0"/>
                <a:cs typeface="MinionPro-Regular" panose="02040503050306020203" pitchFamily="18" charset="0"/>
              </a:rPr>
              <a:t> </a:t>
            </a:r>
            <a:r>
              <a:rPr lang="lb-LU" sz="1800" b="1" dirty="0" err="1">
                <a:solidFill>
                  <a:srgbClr val="000000"/>
                </a:solidFill>
                <a:effectLst/>
                <a:latin typeface="+mj-lt"/>
                <a:ea typeface="Calibri" panose="020F0502020204030204" pitchFamily="34" charset="0"/>
                <a:cs typeface="MinionPro-Regular" panose="02040503050306020203" pitchFamily="18" charset="0"/>
              </a:rPr>
              <a:t>zusammenhängen</a:t>
            </a:r>
            <a:r>
              <a:rPr lang="lb-LU" sz="1800" dirty="0">
                <a:solidFill>
                  <a:srgbClr val="000000"/>
                </a:solidFill>
                <a:effectLst/>
                <a:latin typeface="+mj-lt"/>
                <a:ea typeface="Calibri" panose="020F0502020204030204" pitchFamily="34" charset="0"/>
                <a:cs typeface="MinionPro-Regular" panose="02040503050306020203" pitchFamily="18" charset="0"/>
              </a:rPr>
              <a:t> ; </a:t>
            </a:r>
            <a:r>
              <a:rPr lang="lb-LU" sz="1800" dirty="0" err="1">
                <a:solidFill>
                  <a:srgbClr val="000000"/>
                </a:solidFill>
                <a:effectLst/>
                <a:latin typeface="+mj-lt"/>
                <a:ea typeface="Calibri" panose="020F0502020204030204" pitchFamily="34" charset="0"/>
                <a:cs typeface="MinionPro-Regular" panose="02040503050306020203" pitchFamily="18" charset="0"/>
              </a:rPr>
              <a:t>von</a:t>
            </a:r>
            <a:r>
              <a:rPr lang="lb-LU" sz="1800" dirty="0">
                <a:solidFill>
                  <a:srgbClr val="000000"/>
                </a:solidFill>
                <a:effectLst/>
                <a:latin typeface="+mj-lt"/>
                <a:ea typeface="Calibri" panose="020F0502020204030204" pitchFamily="34" charset="0"/>
                <a:cs typeface="MinionPro-Regular" panose="02040503050306020203" pitchFamily="18" charset="0"/>
              </a:rPr>
              <a:t> </a:t>
            </a:r>
            <a:r>
              <a:rPr lang="lb-LU" sz="1800" dirty="0" err="1">
                <a:solidFill>
                  <a:srgbClr val="000000"/>
                </a:solidFill>
                <a:effectLst/>
                <a:latin typeface="+mj-lt"/>
                <a:ea typeface="Calibri" panose="020F0502020204030204" pitchFamily="34" charset="0"/>
                <a:cs typeface="MinionPro-Regular" panose="02040503050306020203" pitchFamily="18" charset="0"/>
              </a:rPr>
              <a:t>denen</a:t>
            </a:r>
            <a:r>
              <a:rPr lang="lb-LU" sz="1800" dirty="0">
                <a:solidFill>
                  <a:srgbClr val="000000"/>
                </a:solidFill>
                <a:effectLst/>
                <a:latin typeface="+mj-lt"/>
                <a:ea typeface="Calibri" panose="020F0502020204030204" pitchFamily="34" charset="0"/>
                <a:cs typeface="MinionPro-Regular" panose="02040503050306020203" pitchFamily="18" charset="0"/>
              </a:rPr>
              <a:t> </a:t>
            </a:r>
            <a:r>
              <a:rPr lang="lb-LU" sz="1800" dirty="0" err="1">
                <a:solidFill>
                  <a:srgbClr val="000000"/>
                </a:solidFill>
                <a:effectLst/>
                <a:latin typeface="+mj-lt"/>
                <a:ea typeface="Calibri" panose="020F0502020204030204" pitchFamily="34" charset="0"/>
                <a:cs typeface="MinionPro-Regular" panose="02040503050306020203" pitchFamily="18" charset="0"/>
              </a:rPr>
              <a:t>sind</a:t>
            </a:r>
            <a:r>
              <a:rPr lang="lb-LU" sz="1800" dirty="0">
                <a:solidFill>
                  <a:srgbClr val="000000"/>
                </a:solidFill>
                <a:effectLst/>
                <a:latin typeface="+mj-lt"/>
                <a:ea typeface="Calibri" panose="020F0502020204030204" pitchFamily="34" charset="0"/>
                <a:cs typeface="MinionPro-Regular" panose="02040503050306020203" pitchFamily="18" charset="0"/>
              </a:rPr>
              <a:t> </a:t>
            </a:r>
            <a:r>
              <a:rPr lang="lb-LU" sz="1800" dirty="0" err="1">
                <a:solidFill>
                  <a:srgbClr val="000000"/>
                </a:solidFill>
                <a:effectLst/>
                <a:latin typeface="+mj-lt"/>
                <a:ea typeface="Calibri" panose="020F0502020204030204" pitchFamily="34" charset="0"/>
                <a:cs typeface="MinionPro-Regular" panose="02040503050306020203" pitchFamily="18" charset="0"/>
              </a:rPr>
              <a:t>einige</a:t>
            </a:r>
            <a:r>
              <a:rPr lang="lb-LU" sz="1800" dirty="0">
                <a:solidFill>
                  <a:srgbClr val="000000"/>
                </a:solidFill>
                <a:effectLst/>
                <a:latin typeface="+mj-lt"/>
                <a:ea typeface="Calibri" panose="020F0502020204030204" pitchFamily="34" charset="0"/>
                <a:cs typeface="MinionPro-Regular" panose="02040503050306020203" pitchFamily="18" charset="0"/>
              </a:rPr>
              <a:t> der </a:t>
            </a:r>
            <a:r>
              <a:rPr lang="lb-LU" sz="1800" dirty="0" err="1">
                <a:solidFill>
                  <a:srgbClr val="000000"/>
                </a:solidFill>
                <a:effectLst/>
                <a:latin typeface="+mj-lt"/>
                <a:ea typeface="Calibri" panose="020F0502020204030204" pitchFamily="34" charset="0"/>
                <a:cs typeface="MinionPro-Regular" panose="02040503050306020203" pitchFamily="18" charset="0"/>
              </a:rPr>
              <a:t>bekanntesten</a:t>
            </a:r>
            <a:r>
              <a:rPr lang="lb-LU" sz="1800" dirty="0">
                <a:solidFill>
                  <a:srgbClr val="000000"/>
                </a:solidFill>
                <a:effectLst/>
                <a:latin typeface="+mj-lt"/>
                <a:ea typeface="Calibri" panose="020F0502020204030204" pitchFamily="34" charset="0"/>
                <a:cs typeface="MinionPro-Regular" panose="02040503050306020203" pitchFamily="18" charset="0"/>
              </a:rPr>
              <a:t> :</a:t>
            </a:r>
            <a:endParaRPr lang="en-US" sz="1800" dirty="0">
              <a:effectLst/>
              <a:latin typeface="+mj-lt"/>
              <a:ea typeface="Calibri" panose="020F0502020204030204" pitchFamily="34" charset="0"/>
              <a:cs typeface="Times New Roman" panose="02020603050405020304" pitchFamily="18" charset="0"/>
            </a:endParaRPr>
          </a:p>
          <a:p>
            <a:pPr>
              <a:spcAft>
                <a:spcPts val="1000"/>
              </a:spcAft>
            </a:pPr>
            <a:r>
              <a:rPr lang="lb-LU" sz="1800" dirty="0">
                <a:solidFill>
                  <a:srgbClr val="000000"/>
                </a:solidFill>
                <a:effectLst/>
                <a:latin typeface="+mj-lt"/>
                <a:ea typeface="Calibri" panose="020F0502020204030204" pitchFamily="34" charset="0"/>
                <a:cs typeface="MinionPro-Regular" panose="02040503050306020203" pitchFamily="18" charset="0"/>
              </a:rPr>
              <a:t> </a:t>
            </a:r>
            <a:endParaRPr lang="en-US" sz="1800" dirty="0">
              <a:effectLst/>
              <a:latin typeface="+mj-lt"/>
              <a:ea typeface="Calibri" panose="020F0502020204030204" pitchFamily="34" charset="0"/>
              <a:cs typeface="Times New Roman" panose="02020603050405020304" pitchFamily="18" charset="0"/>
            </a:endParaRPr>
          </a:p>
          <a:p>
            <a:pPr algn="ctr">
              <a:spcAft>
                <a:spcPts val="1000"/>
              </a:spcAft>
            </a:pPr>
            <a:r>
              <a:rPr lang="lb-LU" sz="1800" i="1" dirty="0" err="1">
                <a:solidFill>
                  <a:srgbClr val="000000"/>
                </a:solidFill>
                <a:effectLst/>
                <a:latin typeface="+mj-lt"/>
                <a:ea typeface="Calibri" panose="020F0502020204030204" pitchFamily="34" charset="0"/>
                <a:cs typeface="MinionPro-It" panose="02040503050306090203" pitchFamily="18" charset="0"/>
              </a:rPr>
              <a:t>Warum</a:t>
            </a:r>
            <a:r>
              <a:rPr lang="lb-LU" sz="1800" i="1" dirty="0">
                <a:solidFill>
                  <a:srgbClr val="000000"/>
                </a:solidFill>
                <a:effectLst/>
                <a:latin typeface="+mj-lt"/>
                <a:ea typeface="Calibri" panose="020F0502020204030204" pitchFamily="34" charset="0"/>
                <a:cs typeface="MinionPro-It" panose="02040503050306090203" pitchFamily="18" charset="0"/>
              </a:rPr>
              <a:t> </a:t>
            </a:r>
            <a:r>
              <a:rPr lang="lb-LU" sz="1800" i="1" dirty="0" err="1">
                <a:solidFill>
                  <a:srgbClr val="000000"/>
                </a:solidFill>
                <a:effectLst/>
                <a:latin typeface="+mj-lt"/>
                <a:ea typeface="Calibri" panose="020F0502020204030204" pitchFamily="34" charset="0"/>
                <a:cs typeface="MinionPro-It" panose="02040503050306090203" pitchFamily="18" charset="0"/>
              </a:rPr>
              <a:t>wird</a:t>
            </a:r>
            <a:r>
              <a:rPr lang="lb-LU" sz="1800" i="1" dirty="0">
                <a:solidFill>
                  <a:srgbClr val="000000"/>
                </a:solidFill>
                <a:effectLst/>
                <a:latin typeface="+mj-lt"/>
                <a:ea typeface="Calibri" panose="020F0502020204030204" pitchFamily="34" charset="0"/>
                <a:cs typeface="MinionPro-It" panose="02040503050306090203" pitchFamily="18" charset="0"/>
              </a:rPr>
              <a:t> der Mensch </a:t>
            </a:r>
            <a:r>
              <a:rPr lang="lb-LU" sz="1800" i="1" dirty="0" err="1">
                <a:solidFill>
                  <a:srgbClr val="000000"/>
                </a:solidFill>
                <a:effectLst/>
                <a:latin typeface="+mj-lt"/>
                <a:ea typeface="Calibri" panose="020F0502020204030204" pitchFamily="34" charset="0"/>
                <a:cs typeface="MinionPro-It" panose="02040503050306090203" pitchFamily="18" charset="0"/>
              </a:rPr>
              <a:t>geboren</a:t>
            </a:r>
            <a:r>
              <a:rPr lang="lb-LU" sz="1800" i="1" dirty="0">
                <a:solidFill>
                  <a:srgbClr val="000000"/>
                </a:solidFill>
                <a:effectLst/>
                <a:latin typeface="+mj-lt"/>
                <a:ea typeface="Calibri" panose="020F0502020204030204" pitchFamily="34" charset="0"/>
                <a:cs typeface="MinionPro-It" panose="02040503050306090203" pitchFamily="18" charset="0"/>
              </a:rPr>
              <a:t>?, </a:t>
            </a:r>
            <a:r>
              <a:rPr lang="lb-LU" sz="1800" i="1" dirty="0" err="1">
                <a:solidFill>
                  <a:srgbClr val="000000"/>
                </a:solidFill>
                <a:effectLst/>
                <a:latin typeface="+mj-lt"/>
                <a:ea typeface="Calibri" panose="020F0502020204030204" pitchFamily="34" charset="0"/>
                <a:cs typeface="MinionPro-It" panose="02040503050306090203" pitchFamily="18" charset="0"/>
              </a:rPr>
              <a:t>Warum</a:t>
            </a:r>
            <a:r>
              <a:rPr lang="lb-LU" sz="1800" i="1" dirty="0">
                <a:solidFill>
                  <a:srgbClr val="000000"/>
                </a:solidFill>
                <a:effectLst/>
                <a:latin typeface="+mj-lt"/>
                <a:ea typeface="Calibri" panose="020F0502020204030204" pitchFamily="34" charset="0"/>
                <a:cs typeface="MinionPro-It" panose="02040503050306090203" pitchFamily="18" charset="0"/>
              </a:rPr>
              <a:t> </a:t>
            </a:r>
            <a:r>
              <a:rPr lang="lb-LU" sz="1800" i="1" dirty="0" err="1">
                <a:solidFill>
                  <a:srgbClr val="000000"/>
                </a:solidFill>
                <a:effectLst/>
                <a:latin typeface="+mj-lt"/>
                <a:ea typeface="Calibri" panose="020F0502020204030204" pitchFamily="34" charset="0"/>
                <a:cs typeface="MinionPro-It" panose="02040503050306090203" pitchFamily="18" charset="0"/>
              </a:rPr>
              <a:t>stirbt</a:t>
            </a:r>
            <a:r>
              <a:rPr lang="lb-LU" sz="1800" i="1" dirty="0">
                <a:solidFill>
                  <a:srgbClr val="000000"/>
                </a:solidFill>
                <a:effectLst/>
                <a:latin typeface="+mj-lt"/>
                <a:ea typeface="Calibri" panose="020F0502020204030204" pitchFamily="34" charset="0"/>
                <a:cs typeface="MinionPro-It" panose="02040503050306090203" pitchFamily="18" charset="0"/>
              </a:rPr>
              <a:t> er? </a:t>
            </a:r>
            <a:r>
              <a:rPr lang="lb-LU" sz="1800" i="1" dirty="0" err="1">
                <a:solidFill>
                  <a:srgbClr val="000000"/>
                </a:solidFill>
                <a:effectLst/>
                <a:latin typeface="+mj-lt"/>
                <a:ea typeface="Calibri" panose="020F0502020204030204" pitchFamily="34" charset="0"/>
                <a:cs typeface="MinionPro-It" panose="02040503050306090203" pitchFamily="18" charset="0"/>
              </a:rPr>
              <a:t>und</a:t>
            </a:r>
            <a:endParaRPr lang="en-US" sz="1800" i="1" dirty="0">
              <a:effectLst/>
              <a:latin typeface="+mj-lt"/>
              <a:ea typeface="Calibri" panose="020F0502020204030204" pitchFamily="34" charset="0"/>
              <a:cs typeface="Times New Roman" panose="02020603050405020304" pitchFamily="18" charset="0"/>
            </a:endParaRPr>
          </a:p>
          <a:p>
            <a:pPr algn="ctr">
              <a:spcAft>
                <a:spcPts val="1000"/>
              </a:spcAft>
            </a:pPr>
            <a:r>
              <a:rPr lang="lb-LU" sz="1800" b="1" i="1" dirty="0" err="1">
                <a:solidFill>
                  <a:srgbClr val="000000"/>
                </a:solidFill>
                <a:effectLst/>
                <a:latin typeface="+mj-lt"/>
                <a:ea typeface="Calibri" panose="020F0502020204030204" pitchFamily="34" charset="0"/>
                <a:cs typeface="MinionPro-It" panose="02040503050306090203" pitchFamily="18" charset="0"/>
              </a:rPr>
              <a:t>Warum</a:t>
            </a:r>
            <a:r>
              <a:rPr lang="lb-LU" sz="1800" b="1" i="1" dirty="0">
                <a:solidFill>
                  <a:srgbClr val="000000"/>
                </a:solidFill>
                <a:effectLst/>
                <a:latin typeface="+mj-lt"/>
                <a:ea typeface="Calibri" panose="020F0502020204030204" pitchFamily="34" charset="0"/>
                <a:cs typeface="MinionPro-It" panose="02040503050306090203" pitchFamily="18" charset="0"/>
              </a:rPr>
              <a:t> </a:t>
            </a:r>
            <a:r>
              <a:rPr lang="lb-LU" sz="1800" b="1" i="1" dirty="0" err="1">
                <a:solidFill>
                  <a:srgbClr val="000000"/>
                </a:solidFill>
                <a:effectLst/>
                <a:latin typeface="+mj-lt"/>
                <a:ea typeface="Calibri" panose="020F0502020204030204" pitchFamily="34" charset="0"/>
                <a:cs typeface="MinionPro-It" panose="02040503050306090203" pitchFamily="18" charset="0"/>
              </a:rPr>
              <a:t>verbringt</a:t>
            </a:r>
            <a:r>
              <a:rPr lang="lb-LU" sz="1800" b="1" i="1" dirty="0">
                <a:solidFill>
                  <a:srgbClr val="000000"/>
                </a:solidFill>
                <a:effectLst/>
                <a:latin typeface="+mj-lt"/>
                <a:ea typeface="Calibri" panose="020F0502020204030204" pitchFamily="34" charset="0"/>
                <a:cs typeface="MinionPro-It" panose="02040503050306090203" pitchFamily="18" charset="0"/>
              </a:rPr>
              <a:t> er so </a:t>
            </a:r>
            <a:r>
              <a:rPr lang="lb-LU" sz="1800" b="1" i="1" dirty="0" err="1">
                <a:solidFill>
                  <a:srgbClr val="000000"/>
                </a:solidFill>
                <a:effectLst/>
                <a:latin typeface="+mj-lt"/>
                <a:ea typeface="Calibri" panose="020F0502020204030204" pitchFamily="34" charset="0"/>
                <a:cs typeface="MinionPro-It" panose="02040503050306090203" pitchFamily="18" charset="0"/>
              </a:rPr>
              <a:t>viel</a:t>
            </a:r>
            <a:r>
              <a:rPr lang="lb-LU" sz="1800" b="1" i="1" dirty="0">
                <a:solidFill>
                  <a:srgbClr val="000000"/>
                </a:solidFill>
                <a:effectLst/>
                <a:latin typeface="+mj-lt"/>
                <a:ea typeface="Calibri" panose="020F0502020204030204" pitchFamily="34" charset="0"/>
                <a:cs typeface="MinionPro-It" panose="02040503050306090203" pitchFamily="18" charset="0"/>
              </a:rPr>
              <a:t> </a:t>
            </a:r>
            <a:r>
              <a:rPr lang="lb-LU" sz="1800" b="1" i="1" dirty="0" err="1">
                <a:solidFill>
                  <a:srgbClr val="000000"/>
                </a:solidFill>
                <a:effectLst/>
                <a:latin typeface="+mj-lt"/>
                <a:ea typeface="Calibri" panose="020F0502020204030204" pitchFamily="34" charset="0"/>
                <a:cs typeface="MinionPro-It" panose="02040503050306090203" pitchFamily="18" charset="0"/>
              </a:rPr>
              <a:t>von</a:t>
            </a:r>
            <a:r>
              <a:rPr lang="lb-LU" sz="1800" b="1" i="1" dirty="0">
                <a:solidFill>
                  <a:srgbClr val="000000"/>
                </a:solidFill>
                <a:effectLst/>
                <a:latin typeface="+mj-lt"/>
                <a:ea typeface="Calibri" panose="020F0502020204030204" pitchFamily="34" charset="0"/>
                <a:cs typeface="MinionPro-It" panose="02040503050306090203" pitchFamily="18" charset="0"/>
              </a:rPr>
              <a:t> der Zeit </a:t>
            </a:r>
            <a:r>
              <a:rPr lang="lb-LU" sz="1800" b="1" i="1" dirty="0" err="1">
                <a:solidFill>
                  <a:srgbClr val="000000"/>
                </a:solidFill>
                <a:effectLst/>
                <a:latin typeface="+mj-lt"/>
                <a:ea typeface="Calibri" panose="020F0502020204030204" pitchFamily="34" charset="0"/>
                <a:cs typeface="MinionPro-It" panose="02040503050306090203" pitchFamily="18" charset="0"/>
              </a:rPr>
              <a:t>dazwischen</a:t>
            </a:r>
            <a:r>
              <a:rPr lang="lb-LU" sz="1800" b="1" i="1" dirty="0">
                <a:solidFill>
                  <a:srgbClr val="000000"/>
                </a:solidFill>
                <a:effectLst/>
                <a:latin typeface="+mj-lt"/>
                <a:ea typeface="Calibri" panose="020F0502020204030204" pitchFamily="34" charset="0"/>
                <a:cs typeface="MinionPro-It" panose="02040503050306090203" pitchFamily="18" charset="0"/>
              </a:rPr>
              <a:t> </a:t>
            </a:r>
            <a:r>
              <a:rPr lang="lb-LU" sz="1800" b="1" i="1" dirty="0" err="1">
                <a:solidFill>
                  <a:srgbClr val="000000"/>
                </a:solidFill>
                <a:effectLst/>
                <a:latin typeface="+mj-lt"/>
                <a:ea typeface="Calibri" panose="020F0502020204030204" pitchFamily="34" charset="0"/>
                <a:cs typeface="MinionPro-It" panose="02040503050306090203" pitchFamily="18" charset="0"/>
              </a:rPr>
              <a:t>mit</a:t>
            </a:r>
            <a:r>
              <a:rPr lang="lb-LU" sz="1800" b="1" i="1" dirty="0">
                <a:solidFill>
                  <a:srgbClr val="000000"/>
                </a:solidFill>
                <a:effectLst/>
                <a:latin typeface="+mj-lt"/>
                <a:ea typeface="Calibri" panose="020F0502020204030204" pitchFamily="34" charset="0"/>
                <a:cs typeface="MinionPro-It" panose="02040503050306090203" pitchFamily="18" charset="0"/>
              </a:rPr>
              <a:t> dem </a:t>
            </a:r>
            <a:r>
              <a:rPr lang="lb-LU" sz="1800" b="1" i="1" dirty="0" err="1">
                <a:solidFill>
                  <a:srgbClr val="000000"/>
                </a:solidFill>
                <a:effectLst/>
                <a:latin typeface="+mj-lt"/>
                <a:ea typeface="Calibri" panose="020F0502020204030204" pitchFamily="34" charset="0"/>
                <a:cs typeface="MinionPro-It" panose="02040503050306090203" pitchFamily="18" charset="0"/>
              </a:rPr>
              <a:t>Tragen</a:t>
            </a:r>
            <a:r>
              <a:rPr lang="lb-LU" sz="1800" b="1" i="1" dirty="0">
                <a:solidFill>
                  <a:srgbClr val="000000"/>
                </a:solidFill>
                <a:effectLst/>
                <a:latin typeface="+mj-lt"/>
                <a:ea typeface="Calibri" panose="020F0502020204030204" pitchFamily="34" charset="0"/>
                <a:cs typeface="MinionPro-It" panose="02040503050306090203" pitchFamily="18" charset="0"/>
              </a:rPr>
              <a:t> </a:t>
            </a:r>
            <a:r>
              <a:rPr lang="lb-LU" sz="1800" b="1" i="1" dirty="0" err="1">
                <a:solidFill>
                  <a:srgbClr val="000000"/>
                </a:solidFill>
                <a:effectLst/>
                <a:latin typeface="+mj-lt"/>
                <a:ea typeface="Calibri" panose="020F0502020204030204" pitchFamily="34" charset="0"/>
                <a:cs typeface="MinionPro-It" panose="02040503050306090203" pitchFamily="18" charset="0"/>
              </a:rPr>
              <a:t>von</a:t>
            </a:r>
            <a:r>
              <a:rPr lang="lb-LU" sz="1800" b="1" i="1" dirty="0">
                <a:solidFill>
                  <a:srgbClr val="000000"/>
                </a:solidFill>
                <a:effectLst/>
                <a:latin typeface="+mj-lt"/>
                <a:ea typeface="Calibri" panose="020F0502020204030204" pitchFamily="34" charset="0"/>
                <a:cs typeface="MinionPro-It" panose="02040503050306090203" pitchFamily="18" charset="0"/>
              </a:rPr>
              <a:t> </a:t>
            </a:r>
            <a:r>
              <a:rPr lang="lb-LU" sz="1800" b="1" i="1" dirty="0" err="1">
                <a:solidFill>
                  <a:srgbClr val="000000"/>
                </a:solidFill>
                <a:effectLst/>
                <a:latin typeface="+mj-lt"/>
                <a:ea typeface="Calibri" panose="020F0502020204030204" pitchFamily="34" charset="0"/>
                <a:cs typeface="MinionPro-It" panose="02040503050306090203" pitchFamily="18" charset="0"/>
              </a:rPr>
              <a:t>Digitaluhren</a:t>
            </a:r>
            <a:r>
              <a:rPr lang="lb-LU" sz="1800" b="1" i="1" dirty="0">
                <a:solidFill>
                  <a:srgbClr val="000000"/>
                </a:solidFill>
                <a:effectLst/>
                <a:latin typeface="+mj-lt"/>
                <a:ea typeface="Calibri" panose="020F0502020204030204" pitchFamily="34" charset="0"/>
                <a:cs typeface="MinionPro-It" panose="02040503050306090203" pitchFamily="18" charset="0"/>
              </a:rPr>
              <a:t>? </a:t>
            </a:r>
            <a:endParaRPr lang="en-US" sz="1800" i="1" dirty="0">
              <a:effectLst/>
              <a:latin typeface="+mj-l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5731D45-0FAF-448F-B848-83528E874D85}"/>
              </a:ext>
            </a:extLst>
          </p:cNvPr>
          <p:cNvSpPr txBox="1"/>
          <p:nvPr/>
        </p:nvSpPr>
        <p:spPr>
          <a:xfrm>
            <a:off x="1216849" y="2920216"/>
            <a:ext cx="5384166" cy="400110"/>
          </a:xfrm>
          <a:prstGeom prst="rect">
            <a:avLst/>
          </a:prstGeom>
          <a:noFill/>
        </p:spPr>
        <p:txBody>
          <a:bodyPr wrap="none" rtlCol="0">
            <a:spAutoFit/>
          </a:bodyPr>
          <a:lstStyle/>
          <a:p>
            <a:r>
              <a:rPr lang="en-GB" sz="2000" dirty="0">
                <a:latin typeface="+mj-lt"/>
              </a:rPr>
              <a:t>Um </a:t>
            </a:r>
            <a:r>
              <a:rPr lang="en-GB" sz="2000" dirty="0" err="1">
                <a:latin typeface="+mj-lt"/>
              </a:rPr>
              <a:t>welche</a:t>
            </a:r>
            <a:r>
              <a:rPr lang="en-GB" sz="2000" dirty="0">
                <a:latin typeface="+mj-lt"/>
              </a:rPr>
              <a:t> Art von </a:t>
            </a:r>
            <a:r>
              <a:rPr lang="en-GB" sz="2000" dirty="0" err="1">
                <a:latin typeface="+mj-lt"/>
              </a:rPr>
              <a:t>Fragen</a:t>
            </a:r>
            <a:r>
              <a:rPr lang="en-GB" sz="2000" dirty="0">
                <a:latin typeface="+mj-lt"/>
              </a:rPr>
              <a:t> </a:t>
            </a:r>
            <a:r>
              <a:rPr lang="en-GB" sz="2000" dirty="0" err="1">
                <a:latin typeface="+mj-lt"/>
              </a:rPr>
              <a:t>handelt</a:t>
            </a:r>
            <a:r>
              <a:rPr lang="en-GB" sz="2000" dirty="0">
                <a:latin typeface="+mj-lt"/>
              </a:rPr>
              <a:t> es </a:t>
            </a:r>
            <a:r>
              <a:rPr lang="en-GB" sz="2000" dirty="0" err="1">
                <a:latin typeface="+mj-lt"/>
              </a:rPr>
              <a:t>sich</a:t>
            </a:r>
            <a:r>
              <a:rPr lang="en-GB" sz="2000" dirty="0">
                <a:latin typeface="+mj-lt"/>
              </a:rPr>
              <a:t> </a:t>
            </a:r>
            <a:r>
              <a:rPr lang="en-GB" sz="2000" dirty="0" err="1">
                <a:latin typeface="+mj-lt"/>
              </a:rPr>
              <a:t>hierbei</a:t>
            </a:r>
            <a:r>
              <a:rPr lang="en-GB" sz="2000" dirty="0">
                <a:latin typeface="+mj-lt"/>
              </a:rPr>
              <a:t>?</a:t>
            </a:r>
            <a:endParaRPr lang="en-US" sz="2000" dirty="0">
              <a:latin typeface="+mj-lt"/>
            </a:endParaRPr>
          </a:p>
        </p:txBody>
      </p:sp>
      <p:sp>
        <p:nvSpPr>
          <p:cNvPr id="6" name="TextBox 5">
            <a:extLst>
              <a:ext uri="{FF2B5EF4-FFF2-40B4-BE49-F238E27FC236}">
                <a16:creationId xmlns:a16="http://schemas.microsoft.com/office/drawing/2014/main" id="{24421F8E-2E00-4A6E-857B-62070A1C1C76}"/>
              </a:ext>
            </a:extLst>
          </p:cNvPr>
          <p:cNvSpPr txBox="1"/>
          <p:nvPr/>
        </p:nvSpPr>
        <p:spPr>
          <a:xfrm>
            <a:off x="1062511" y="1809757"/>
            <a:ext cx="731290" cy="1569660"/>
          </a:xfrm>
          <a:prstGeom prst="rect">
            <a:avLst/>
          </a:prstGeom>
          <a:noFill/>
        </p:spPr>
        <p:txBody>
          <a:bodyPr wrap="none" rtlCol="0">
            <a:spAutoFit/>
          </a:bodyPr>
          <a:lstStyle/>
          <a:p>
            <a:r>
              <a:rPr lang="en-GB" sz="9600" dirty="0">
                <a:solidFill>
                  <a:schemeClr val="accent2"/>
                </a:solidFill>
                <a:latin typeface="Times New Roman" panose="02020603050405020304" pitchFamily="18" charset="0"/>
                <a:cs typeface="Times New Roman" panose="02020603050405020304" pitchFamily="18" charset="0"/>
              </a:rPr>
              <a:t>“</a:t>
            </a:r>
            <a:endParaRPr lang="en-US" sz="9600" dirty="0">
              <a:solidFill>
                <a:schemeClr val="accent2"/>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702C770E-14E4-4E0D-A651-6E812C9580C2}"/>
              </a:ext>
            </a:extLst>
          </p:cNvPr>
          <p:cNvSpPr txBox="1"/>
          <p:nvPr/>
        </p:nvSpPr>
        <p:spPr>
          <a:xfrm>
            <a:off x="11404482" y="-52176"/>
            <a:ext cx="731291" cy="1569660"/>
          </a:xfrm>
          <a:prstGeom prst="rect">
            <a:avLst/>
          </a:prstGeom>
          <a:noFill/>
        </p:spPr>
        <p:txBody>
          <a:bodyPr wrap="square" rtlCol="0">
            <a:spAutoFit/>
          </a:bodyPr>
          <a:lstStyle/>
          <a:p>
            <a:r>
              <a:rPr lang="en-GB" sz="9600" dirty="0">
                <a:solidFill>
                  <a:schemeClr val="accent2"/>
                </a:solidFill>
                <a:latin typeface="Times New Roman" panose="02020603050405020304" pitchFamily="18" charset="0"/>
                <a:cs typeface="Times New Roman" panose="02020603050405020304" pitchFamily="18" charset="0"/>
              </a:rPr>
              <a:t>“</a:t>
            </a:r>
            <a:endParaRPr lang="en-US" sz="9600" dirty="0">
              <a:solidFill>
                <a:schemeClr val="accent2"/>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4F6AED8-68F9-4970-8813-639C42B7CE68}"/>
              </a:ext>
            </a:extLst>
          </p:cNvPr>
          <p:cNvSpPr txBox="1"/>
          <p:nvPr/>
        </p:nvSpPr>
        <p:spPr>
          <a:xfrm>
            <a:off x="1239782" y="3675529"/>
            <a:ext cx="9795461" cy="1333698"/>
          </a:xfrm>
          <a:prstGeom prst="rect">
            <a:avLst/>
          </a:prstGeom>
          <a:noFill/>
        </p:spPr>
        <p:txBody>
          <a:bodyPr wrap="square" rtlCol="0">
            <a:spAutoFit/>
          </a:bodyPr>
          <a:lstStyle/>
          <a:p>
            <a:pPr marL="285750" indent="-285750">
              <a:lnSpc>
                <a:spcPct val="115000"/>
              </a:lnSpc>
              <a:spcAft>
                <a:spcPts val="1000"/>
              </a:spcAft>
              <a:buFont typeface="Arial" panose="020B0604020202020204" pitchFamily="34" charset="0"/>
              <a:buChar char="•"/>
            </a:pPr>
            <a:r>
              <a:rPr lang="de-DE" sz="2000" dirty="0">
                <a:effectLst/>
                <a:latin typeface="Calibri" panose="020F0502020204030204" pitchFamily="34" charset="0"/>
                <a:ea typeface="Calibri" panose="020F0502020204030204" pitchFamily="34" charset="0"/>
                <a:cs typeface="Times New Roman" panose="02020603050405020304" pitchFamily="18" charset="0"/>
              </a:rPr>
              <a:t>Sinnfragen </a:t>
            </a:r>
            <a:r>
              <a:rPr lang="de-DE" sz="20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2000" dirty="0">
                <a:effectLst/>
                <a:latin typeface="Calibri" panose="020F0502020204030204" pitchFamily="34" charset="0"/>
                <a:ea typeface="Calibri" panose="020F0502020204030204" pitchFamily="34" charset="0"/>
                <a:cs typeface="Times New Roman" panose="02020603050405020304" pitchFamily="18" charset="0"/>
              </a:rPr>
              <a:t>Philosophische Fragen beschäftigen sich mit Problemen des Lebens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de-DE" sz="2000" dirty="0">
                <a:effectLst/>
                <a:latin typeface="Calibri" panose="020F0502020204030204" pitchFamily="34" charset="0"/>
                <a:ea typeface="Calibri" panose="020F0502020204030204" pitchFamily="34" charset="0"/>
                <a:cs typeface="Times New Roman" panose="02020603050405020304" pitchFamily="18" charset="0"/>
              </a:rPr>
              <a:t>Existentielle Fragen </a:t>
            </a:r>
            <a:r>
              <a:rPr lang="de-DE" sz="20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2000" dirty="0">
                <a:effectLst/>
                <a:latin typeface="Calibri" panose="020F0502020204030204" pitchFamily="34" charset="0"/>
                <a:ea typeface="Calibri" panose="020F0502020204030204" pitchFamily="34" charset="0"/>
                <a:cs typeface="Times New Roman" panose="02020603050405020304" pitchFamily="18" charset="0"/>
              </a:rPr>
              <a:t> Philosophische Fragen hinterfragen das Selbstverständliche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9" name="Picture 8" descr="A picture containing text&#10;&#10;Description automatically generated">
            <a:extLst>
              <a:ext uri="{FF2B5EF4-FFF2-40B4-BE49-F238E27FC236}">
                <a16:creationId xmlns:a16="http://schemas.microsoft.com/office/drawing/2014/main" id="{49DB5D87-8827-485C-A68E-3643CA4101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9678" y="4708716"/>
            <a:ext cx="2261416" cy="2030235"/>
          </a:xfrm>
          <a:prstGeom prst="rect">
            <a:avLst/>
          </a:prstGeom>
          <a:effectLst>
            <a:glow rad="228600">
              <a:schemeClr val="accent5">
                <a:satMod val="175000"/>
                <a:alpha val="40000"/>
              </a:schemeClr>
            </a:glow>
          </a:effectLst>
        </p:spPr>
      </p:pic>
      <p:grpSp>
        <p:nvGrpSpPr>
          <p:cNvPr id="13" name="Group 12">
            <a:extLst>
              <a:ext uri="{FF2B5EF4-FFF2-40B4-BE49-F238E27FC236}">
                <a16:creationId xmlns:a16="http://schemas.microsoft.com/office/drawing/2014/main" id="{3A05F663-1397-48A4-B6F9-C11F898F745B}"/>
              </a:ext>
            </a:extLst>
          </p:cNvPr>
          <p:cNvGrpSpPr/>
          <p:nvPr/>
        </p:nvGrpSpPr>
        <p:grpSpPr>
          <a:xfrm>
            <a:off x="2874480" y="4930582"/>
            <a:ext cx="5899347" cy="1047490"/>
            <a:chOff x="3123532" y="4742208"/>
            <a:chExt cx="5899347" cy="1047490"/>
          </a:xfrm>
        </p:grpSpPr>
        <p:pic>
          <p:nvPicPr>
            <p:cNvPr id="12" name="Graphic 11" descr="Meeting with solid fill">
              <a:extLst>
                <a:ext uri="{FF2B5EF4-FFF2-40B4-BE49-F238E27FC236}">
                  <a16:creationId xmlns:a16="http://schemas.microsoft.com/office/drawing/2014/main" id="{51F11464-7ED2-46FE-9EA6-BB293372D15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1103616">
              <a:off x="3123532" y="4742208"/>
              <a:ext cx="914400" cy="914400"/>
            </a:xfrm>
            <a:prstGeom prst="rect">
              <a:avLst/>
            </a:prstGeom>
          </p:spPr>
        </p:pic>
        <p:sp>
          <p:nvSpPr>
            <p:cNvPr id="17" name="TextBox 16">
              <a:extLst>
                <a:ext uri="{FF2B5EF4-FFF2-40B4-BE49-F238E27FC236}">
                  <a16:creationId xmlns:a16="http://schemas.microsoft.com/office/drawing/2014/main" id="{E1E04808-6C91-4BA7-B2FA-96608649196B}"/>
                </a:ext>
              </a:extLst>
            </p:cNvPr>
            <p:cNvSpPr txBox="1"/>
            <p:nvPr/>
          </p:nvSpPr>
          <p:spPr>
            <a:xfrm>
              <a:off x="3233409" y="5389588"/>
              <a:ext cx="5789470" cy="400110"/>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GB" sz="2000" dirty="0" err="1">
                  <a:latin typeface="+mj-lt"/>
                </a:rPr>
                <a:t>Gruppenaufgabe</a:t>
              </a:r>
              <a:r>
                <a:rPr lang="en-GB" sz="2000" dirty="0">
                  <a:latin typeface="+mj-lt"/>
                </a:rPr>
                <a:t>: </a:t>
              </a:r>
              <a:r>
                <a:rPr lang="en-GB" sz="2000" dirty="0" err="1">
                  <a:latin typeface="+mj-lt"/>
                </a:rPr>
                <a:t>Formuliert</a:t>
              </a:r>
              <a:r>
                <a:rPr lang="en-GB" sz="2000" dirty="0">
                  <a:latin typeface="+mj-lt"/>
                </a:rPr>
                <a:t> </a:t>
              </a:r>
              <a:r>
                <a:rPr lang="en-GB" sz="2000" dirty="0" err="1">
                  <a:latin typeface="+mj-lt"/>
                </a:rPr>
                <a:t>mindestens</a:t>
              </a:r>
              <a:r>
                <a:rPr lang="en-GB" sz="2000" dirty="0">
                  <a:latin typeface="+mj-lt"/>
                </a:rPr>
                <a:t> 4 </a:t>
              </a:r>
              <a:r>
                <a:rPr lang="en-GB" sz="2000" dirty="0" err="1">
                  <a:latin typeface="+mj-lt"/>
                </a:rPr>
                <a:t>Sinnfragen</a:t>
              </a:r>
              <a:r>
                <a:rPr lang="en-GB" sz="2000" dirty="0">
                  <a:latin typeface="+mj-lt"/>
                </a:rPr>
                <a:t>!</a:t>
              </a:r>
              <a:endParaRPr lang="en-US" sz="2000" dirty="0">
                <a:latin typeface="+mj-lt"/>
              </a:endParaRPr>
            </a:p>
          </p:txBody>
        </p:sp>
      </p:grpSp>
    </p:spTree>
    <p:extLst>
      <p:ext uri="{BB962C8B-B14F-4D97-AF65-F5344CB8AC3E}">
        <p14:creationId xmlns:p14="http://schemas.microsoft.com/office/powerpoint/2010/main" val="233769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picture containing sky, day&#10;&#10;Description automatically generated">
            <a:extLst>
              <a:ext uri="{FF2B5EF4-FFF2-40B4-BE49-F238E27FC236}">
                <a16:creationId xmlns:a16="http://schemas.microsoft.com/office/drawing/2014/main" id="{BB08EC1D-2217-44A4-BE37-19F898763CF2}"/>
              </a:ext>
            </a:extLst>
          </p:cNvPr>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saturation sat="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 y="1"/>
            <a:ext cx="12192001" cy="6858000"/>
          </a:xfrm>
          <a:prstGeom prst="rect">
            <a:avLst/>
          </a:prstGeom>
          <a:noFill/>
        </p:spPr>
      </p:pic>
      <p:grpSp>
        <p:nvGrpSpPr>
          <p:cNvPr id="5" name="Group 4">
            <a:extLst>
              <a:ext uri="{FF2B5EF4-FFF2-40B4-BE49-F238E27FC236}">
                <a16:creationId xmlns:a16="http://schemas.microsoft.com/office/drawing/2014/main" id="{621D06D6-E6E5-4CCB-963D-2FFEBFB94627}"/>
              </a:ext>
            </a:extLst>
          </p:cNvPr>
          <p:cNvGrpSpPr/>
          <p:nvPr/>
        </p:nvGrpSpPr>
        <p:grpSpPr>
          <a:xfrm>
            <a:off x="0" y="9168"/>
            <a:ext cx="12192000" cy="6867164"/>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4298356" cy="369332"/>
          </a:xfrm>
          <a:prstGeom prst="rect">
            <a:avLst/>
          </a:prstGeom>
          <a:noFill/>
        </p:spPr>
        <p:txBody>
          <a:bodyPr wrap="none" rtlCol="0">
            <a:spAutoFit/>
          </a:bodyPr>
          <a:lstStyle/>
          <a:p>
            <a:r>
              <a:rPr lang="en-GB" dirty="0">
                <a:solidFill>
                  <a:schemeClr val="bg1"/>
                </a:solidFill>
                <a:latin typeface="+mj-lt"/>
              </a:rPr>
              <a:t>Was </a:t>
            </a:r>
            <a:r>
              <a:rPr lang="en-GB" dirty="0" err="1">
                <a:solidFill>
                  <a:schemeClr val="bg1"/>
                </a:solidFill>
                <a:latin typeface="+mj-lt"/>
              </a:rPr>
              <a:t>ist</a:t>
            </a:r>
            <a:r>
              <a:rPr lang="en-GB" dirty="0">
                <a:solidFill>
                  <a:schemeClr val="bg1"/>
                </a:solidFill>
                <a:latin typeface="+mj-lt"/>
              </a:rPr>
              <a:t> Philosophie? – Die </a:t>
            </a:r>
            <a:r>
              <a:rPr lang="en-GB" dirty="0" err="1">
                <a:solidFill>
                  <a:schemeClr val="bg1"/>
                </a:solidFill>
                <a:latin typeface="+mj-lt"/>
              </a:rPr>
              <a:t>Frage</a:t>
            </a:r>
            <a:r>
              <a:rPr lang="en-GB" dirty="0">
                <a:solidFill>
                  <a:schemeClr val="bg1"/>
                </a:solidFill>
                <a:latin typeface="+mj-lt"/>
              </a:rPr>
              <a:t> des Lebens</a:t>
            </a:r>
            <a:endParaRPr lang="en-US" dirty="0">
              <a:solidFill>
                <a:schemeClr val="bg1"/>
              </a:solidFill>
              <a:latin typeface="+mj-lt"/>
            </a:endParaRPr>
          </a:p>
        </p:txBody>
      </p:sp>
      <p:sp>
        <p:nvSpPr>
          <p:cNvPr id="2" name="TextBox 1">
            <a:extLst>
              <a:ext uri="{FF2B5EF4-FFF2-40B4-BE49-F238E27FC236}">
                <a16:creationId xmlns:a16="http://schemas.microsoft.com/office/drawing/2014/main" id="{22EE7BC7-BE50-465A-A17F-D5A123DCA27B}"/>
              </a:ext>
            </a:extLst>
          </p:cNvPr>
          <p:cNvSpPr txBox="1"/>
          <p:nvPr/>
        </p:nvSpPr>
        <p:spPr>
          <a:xfrm>
            <a:off x="1239782" y="586461"/>
            <a:ext cx="10725559" cy="185114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spcAft>
                <a:spcPts val="1000"/>
              </a:spcAft>
            </a:pPr>
            <a:r>
              <a:rPr lang="lb-LU" sz="1800" b="1" dirty="0">
                <a:solidFill>
                  <a:srgbClr val="000000"/>
                </a:solidFill>
                <a:effectLst/>
                <a:latin typeface="+mj-lt"/>
                <a:ea typeface="Calibri" panose="020F0502020204030204" pitchFamily="34" charset="0"/>
                <a:cs typeface="MinionPro-Regular" panose="02040503050306020203" pitchFamily="18" charset="0"/>
              </a:rPr>
              <a:t>»</a:t>
            </a:r>
            <a:r>
              <a:rPr lang="lb-LU" sz="1800" b="1" dirty="0" err="1">
                <a:solidFill>
                  <a:srgbClr val="000000"/>
                </a:solidFill>
                <a:effectLst/>
                <a:latin typeface="+mj-lt"/>
                <a:ea typeface="Calibri" panose="020F0502020204030204" pitchFamily="34" charset="0"/>
                <a:cs typeface="MinionPro-Regular" panose="02040503050306020203" pitchFamily="18" charset="0"/>
              </a:rPr>
              <a:t>Allerdings</a:t>
            </a:r>
            <a:r>
              <a:rPr lang="lb-LU" sz="1800" b="1" dirty="0">
                <a:solidFill>
                  <a:srgbClr val="000000"/>
                </a:solidFill>
                <a:effectLst/>
                <a:latin typeface="+mj-lt"/>
                <a:ea typeface="Calibri" panose="020F0502020204030204" pitchFamily="34" charset="0"/>
                <a:cs typeface="MinionPro-Regular" panose="02040503050306020203" pitchFamily="18" charset="0"/>
              </a:rPr>
              <a:t> </a:t>
            </a:r>
            <a:r>
              <a:rPr lang="lb-LU" sz="1800" b="1" dirty="0" err="1">
                <a:solidFill>
                  <a:srgbClr val="000000"/>
                </a:solidFill>
                <a:effectLst/>
                <a:latin typeface="+mj-lt"/>
                <a:ea typeface="Calibri" panose="020F0502020204030204" pitchFamily="34" charset="0"/>
                <a:cs typeface="MinionPro-Regular" panose="02040503050306020203" pitchFamily="18" charset="0"/>
              </a:rPr>
              <a:t>glaube</a:t>
            </a:r>
            <a:r>
              <a:rPr lang="lb-LU" sz="1800" b="1" dirty="0">
                <a:solidFill>
                  <a:srgbClr val="000000"/>
                </a:solidFill>
                <a:effectLst/>
                <a:latin typeface="+mj-lt"/>
                <a:ea typeface="Calibri" panose="020F0502020204030204" pitchFamily="34" charset="0"/>
                <a:cs typeface="MinionPro-Regular" panose="02040503050306020203" pitchFamily="18" charset="0"/>
              </a:rPr>
              <a:t> </a:t>
            </a:r>
            <a:r>
              <a:rPr lang="lb-LU" sz="1800" b="1" dirty="0" err="1">
                <a:solidFill>
                  <a:srgbClr val="000000"/>
                </a:solidFill>
                <a:effectLst/>
                <a:latin typeface="+mj-lt"/>
                <a:ea typeface="Calibri" panose="020F0502020204030204" pitchFamily="34" charset="0"/>
                <a:cs typeface="MinionPro-Regular" panose="02040503050306020203" pitchFamily="18" charset="0"/>
              </a:rPr>
              <a:t>ich</a:t>
            </a:r>
            <a:r>
              <a:rPr lang="lb-LU" sz="1800" b="1" dirty="0">
                <a:solidFill>
                  <a:srgbClr val="000000"/>
                </a:solidFill>
                <a:effectLst/>
                <a:latin typeface="+mj-lt"/>
                <a:ea typeface="Calibri" panose="020F0502020204030204" pitchFamily="34" charset="0"/>
                <a:cs typeface="MinionPro-Regular" panose="02040503050306020203" pitchFamily="18" charset="0"/>
              </a:rPr>
              <a:t> nicht«, </a:t>
            </a:r>
            <a:r>
              <a:rPr lang="lb-LU" sz="1800" b="1" dirty="0" err="1">
                <a:solidFill>
                  <a:srgbClr val="000000"/>
                </a:solidFill>
                <a:effectLst/>
                <a:latin typeface="+mj-lt"/>
                <a:ea typeface="Calibri" panose="020F0502020204030204" pitchFamily="34" charset="0"/>
                <a:cs typeface="MinionPro-Regular" panose="02040503050306020203" pitchFamily="18" charset="0"/>
              </a:rPr>
              <a:t>setzte</a:t>
            </a:r>
            <a:r>
              <a:rPr lang="lb-LU" sz="1800" b="1" dirty="0">
                <a:solidFill>
                  <a:srgbClr val="000000"/>
                </a:solidFill>
                <a:effectLst/>
                <a:latin typeface="+mj-lt"/>
                <a:ea typeface="Calibri" panose="020F0502020204030204" pitchFamily="34" charset="0"/>
                <a:cs typeface="MinionPro-Regular" panose="02040503050306020203" pitchFamily="18" charset="0"/>
              </a:rPr>
              <a:t> </a:t>
            </a:r>
            <a:r>
              <a:rPr lang="lb-LU" sz="1800" b="1" dirty="0" err="1">
                <a:solidFill>
                  <a:srgbClr val="000000"/>
                </a:solidFill>
                <a:effectLst/>
                <a:latin typeface="+mj-lt"/>
                <a:ea typeface="Calibri" panose="020F0502020204030204" pitchFamily="34" charset="0"/>
                <a:cs typeface="MinionPro-Regular" panose="02040503050306020203" pitchFamily="18" charset="0"/>
              </a:rPr>
              <a:t>Deep</a:t>
            </a:r>
            <a:r>
              <a:rPr lang="lb-LU" sz="1800" b="1" dirty="0">
                <a:solidFill>
                  <a:srgbClr val="000000"/>
                </a:solidFill>
                <a:effectLst/>
                <a:latin typeface="+mj-lt"/>
                <a:ea typeface="Calibri" panose="020F0502020204030204" pitchFamily="34" charset="0"/>
                <a:cs typeface="MinionPro-Regular" panose="02040503050306020203" pitchFamily="18" charset="0"/>
              </a:rPr>
              <a:t> </a:t>
            </a:r>
            <a:r>
              <a:rPr lang="lb-LU" sz="1800" b="1" dirty="0" err="1">
                <a:solidFill>
                  <a:srgbClr val="000000"/>
                </a:solidFill>
                <a:effectLst/>
                <a:latin typeface="+mj-lt"/>
                <a:ea typeface="Calibri" panose="020F0502020204030204" pitchFamily="34" charset="0"/>
                <a:cs typeface="MinionPro-Regular" panose="02040503050306020203" pitchFamily="18" charset="0"/>
              </a:rPr>
              <a:t>Thought</a:t>
            </a:r>
            <a:r>
              <a:rPr lang="lb-LU" sz="1800" b="1" dirty="0">
                <a:solidFill>
                  <a:srgbClr val="000000"/>
                </a:solidFill>
                <a:effectLst/>
                <a:latin typeface="+mj-lt"/>
                <a:ea typeface="Calibri" panose="020F0502020204030204" pitchFamily="34" charset="0"/>
                <a:cs typeface="MinionPro-Regular" panose="02040503050306020203" pitchFamily="18" charset="0"/>
              </a:rPr>
              <a:t> </a:t>
            </a:r>
            <a:r>
              <a:rPr lang="lb-LU" sz="1800" b="1" dirty="0" err="1">
                <a:solidFill>
                  <a:srgbClr val="000000"/>
                </a:solidFill>
                <a:effectLst/>
                <a:latin typeface="+mj-lt"/>
                <a:ea typeface="Calibri" panose="020F0502020204030204" pitchFamily="34" charset="0"/>
                <a:cs typeface="MinionPro-Regular" panose="02040503050306020203" pitchFamily="18" charset="0"/>
              </a:rPr>
              <a:t>hinzu</a:t>
            </a:r>
            <a:r>
              <a:rPr lang="lb-LU" sz="1800" b="1" dirty="0">
                <a:solidFill>
                  <a:srgbClr val="000000"/>
                </a:solidFill>
                <a:effectLst/>
                <a:latin typeface="+mj-lt"/>
                <a:ea typeface="Calibri" panose="020F0502020204030204" pitchFamily="34" charset="0"/>
                <a:cs typeface="MinionPro-Regular" panose="02040503050306020203" pitchFamily="18" charset="0"/>
              </a:rPr>
              <a:t>, »</a:t>
            </a:r>
            <a:r>
              <a:rPr lang="lb-LU" sz="1800" b="1" dirty="0" err="1">
                <a:solidFill>
                  <a:srgbClr val="000000"/>
                </a:solidFill>
                <a:effectLst/>
                <a:latin typeface="+mj-lt"/>
                <a:ea typeface="Calibri" panose="020F0502020204030204" pitchFamily="34" charset="0"/>
                <a:cs typeface="MinionPro-Regular" panose="02040503050306020203" pitchFamily="18" charset="0"/>
              </a:rPr>
              <a:t>daß</a:t>
            </a:r>
            <a:r>
              <a:rPr lang="lb-LU" sz="1800" b="1" dirty="0">
                <a:solidFill>
                  <a:srgbClr val="000000"/>
                </a:solidFill>
                <a:effectLst/>
                <a:latin typeface="+mj-lt"/>
                <a:ea typeface="Calibri" panose="020F0502020204030204" pitchFamily="34" charset="0"/>
                <a:cs typeface="MinionPro-Regular" panose="02040503050306020203" pitchFamily="18" charset="0"/>
              </a:rPr>
              <a:t> </a:t>
            </a:r>
            <a:r>
              <a:rPr lang="lb-LU" sz="1800" b="1" dirty="0" err="1">
                <a:solidFill>
                  <a:srgbClr val="000000"/>
                </a:solidFill>
                <a:effectLst/>
                <a:latin typeface="+mj-lt"/>
                <a:ea typeface="Calibri" panose="020F0502020204030204" pitchFamily="34" charset="0"/>
                <a:cs typeface="MinionPro-Regular" panose="02040503050306020203" pitchFamily="18" charset="0"/>
              </a:rPr>
              <a:t>sie</a:t>
            </a:r>
            <a:r>
              <a:rPr lang="lb-LU" sz="1800" b="1" dirty="0">
                <a:solidFill>
                  <a:srgbClr val="000000"/>
                </a:solidFill>
                <a:effectLst/>
                <a:latin typeface="+mj-lt"/>
                <a:ea typeface="Calibri" panose="020F0502020204030204" pitchFamily="34" charset="0"/>
                <a:cs typeface="MinionPro-Regular" panose="02040503050306020203" pitchFamily="18" charset="0"/>
              </a:rPr>
              <a:t> </a:t>
            </a:r>
            <a:r>
              <a:rPr lang="lb-LU" sz="1800" b="1" dirty="0" err="1">
                <a:solidFill>
                  <a:srgbClr val="000000"/>
                </a:solidFill>
                <a:effectLst/>
                <a:latin typeface="+mj-lt"/>
                <a:ea typeface="Calibri" panose="020F0502020204030204" pitchFamily="34" charset="0"/>
                <a:cs typeface="MinionPro-Regular" panose="02040503050306020203" pitchFamily="18" charset="0"/>
              </a:rPr>
              <a:t>euch</a:t>
            </a:r>
            <a:r>
              <a:rPr lang="lb-LU" sz="1800" b="1" dirty="0">
                <a:solidFill>
                  <a:srgbClr val="000000"/>
                </a:solidFill>
                <a:effectLst/>
                <a:latin typeface="+mj-lt"/>
                <a:ea typeface="Calibri" panose="020F0502020204030204" pitchFamily="34" charset="0"/>
                <a:cs typeface="MinionPro-Regular" panose="02040503050306020203" pitchFamily="18" charset="0"/>
              </a:rPr>
              <a:t> </a:t>
            </a:r>
            <a:r>
              <a:rPr lang="lb-LU" sz="1800" b="1" dirty="0" err="1">
                <a:solidFill>
                  <a:srgbClr val="000000"/>
                </a:solidFill>
                <a:effectLst/>
                <a:latin typeface="+mj-lt"/>
                <a:ea typeface="Calibri" panose="020F0502020204030204" pitchFamily="34" charset="0"/>
                <a:cs typeface="MinionPro-Regular" panose="02040503050306020203" pitchFamily="18" charset="0"/>
              </a:rPr>
              <a:t>gefallen</a:t>
            </a:r>
            <a:r>
              <a:rPr lang="lb-LU" sz="1800" b="1" dirty="0">
                <a:solidFill>
                  <a:srgbClr val="000000"/>
                </a:solidFill>
                <a:effectLst/>
                <a:latin typeface="+mj-lt"/>
                <a:ea typeface="Calibri" panose="020F0502020204030204" pitchFamily="34" charset="0"/>
                <a:cs typeface="MinionPro-Regular" panose="02040503050306020203" pitchFamily="18" charset="0"/>
              </a:rPr>
              <a:t> </a:t>
            </a:r>
            <a:r>
              <a:rPr lang="lb-LU" sz="1800" b="1" dirty="0" err="1">
                <a:solidFill>
                  <a:srgbClr val="000000"/>
                </a:solidFill>
                <a:effectLst/>
                <a:latin typeface="+mj-lt"/>
                <a:ea typeface="Calibri" panose="020F0502020204030204" pitchFamily="34" charset="0"/>
                <a:cs typeface="MinionPro-Regular" panose="02040503050306020203" pitchFamily="18" charset="0"/>
              </a:rPr>
              <a:t>wird</a:t>
            </a:r>
            <a:r>
              <a:rPr lang="lb-LU" sz="1800" b="1" dirty="0">
                <a:solidFill>
                  <a:srgbClr val="000000"/>
                </a:solidFill>
                <a:effectLst/>
                <a:latin typeface="+mj-lt"/>
                <a:ea typeface="Calibri" panose="020F0502020204030204" pitchFamily="34" charset="0"/>
                <a:cs typeface="MinionPro-Regular" panose="02040503050306020203" pitchFamily="18" charset="0"/>
              </a:rPr>
              <a:t>.«</a:t>
            </a:r>
            <a:endParaRPr lang="en-US" sz="1800" dirty="0">
              <a:effectLst/>
              <a:latin typeface="+mj-lt"/>
              <a:ea typeface="Calibri" panose="020F0502020204030204" pitchFamily="34" charset="0"/>
              <a:cs typeface="Times New Roman" panose="02020603050405020304" pitchFamily="18" charset="0"/>
            </a:endParaRPr>
          </a:p>
          <a:p>
            <a:pPr>
              <a:spcAft>
                <a:spcPts val="1000"/>
              </a:spcAft>
            </a:pPr>
            <a:r>
              <a:rPr lang="lb-LU" sz="1800" dirty="0">
                <a:solidFill>
                  <a:srgbClr val="000000"/>
                </a:solidFill>
                <a:effectLst/>
                <a:latin typeface="+mj-lt"/>
                <a:ea typeface="Calibri" panose="020F0502020204030204" pitchFamily="34" charset="0"/>
                <a:cs typeface="MinionPro-Regular" panose="02040503050306020203" pitchFamily="18" charset="0"/>
              </a:rPr>
              <a:t>»</a:t>
            </a:r>
            <a:r>
              <a:rPr lang="lb-LU" sz="1800" dirty="0" err="1">
                <a:solidFill>
                  <a:srgbClr val="000000"/>
                </a:solidFill>
                <a:effectLst/>
                <a:latin typeface="+mj-lt"/>
                <a:ea typeface="Calibri" panose="020F0502020204030204" pitchFamily="34" charset="0"/>
                <a:cs typeface="MinionPro-Regular" panose="02040503050306020203" pitchFamily="18" charset="0"/>
              </a:rPr>
              <a:t>Das</a:t>
            </a:r>
            <a:r>
              <a:rPr lang="lb-LU" sz="1800" dirty="0">
                <a:solidFill>
                  <a:srgbClr val="000000"/>
                </a:solidFill>
                <a:effectLst/>
                <a:latin typeface="+mj-lt"/>
                <a:ea typeface="Calibri" panose="020F0502020204030204" pitchFamily="34" charset="0"/>
                <a:cs typeface="MinionPro-Regular" panose="02040503050306020203" pitchFamily="18" charset="0"/>
              </a:rPr>
              <a:t> </a:t>
            </a:r>
            <a:r>
              <a:rPr lang="lb-LU" sz="1800" dirty="0" err="1">
                <a:solidFill>
                  <a:srgbClr val="000000"/>
                </a:solidFill>
                <a:effectLst/>
                <a:latin typeface="+mj-lt"/>
                <a:ea typeface="Calibri" panose="020F0502020204030204" pitchFamily="34" charset="0"/>
                <a:cs typeface="MinionPro-Regular" panose="02040503050306020203" pitchFamily="18" charset="0"/>
              </a:rPr>
              <a:t>macht</a:t>
            </a:r>
            <a:r>
              <a:rPr lang="lb-LU" sz="1800" dirty="0">
                <a:solidFill>
                  <a:srgbClr val="000000"/>
                </a:solidFill>
                <a:effectLst/>
                <a:latin typeface="+mj-lt"/>
                <a:ea typeface="Calibri" panose="020F0502020204030204" pitchFamily="34" charset="0"/>
                <a:cs typeface="MinionPro-Regular" panose="02040503050306020203" pitchFamily="18" charset="0"/>
              </a:rPr>
              <a:t> </a:t>
            </a:r>
            <a:r>
              <a:rPr lang="lb-LU" sz="1800" dirty="0" err="1">
                <a:solidFill>
                  <a:srgbClr val="000000"/>
                </a:solidFill>
                <a:effectLst/>
                <a:latin typeface="+mj-lt"/>
                <a:ea typeface="Calibri" panose="020F0502020204030204" pitchFamily="34" charset="0"/>
                <a:cs typeface="MinionPro-Regular" panose="02040503050306020203" pitchFamily="18" charset="0"/>
              </a:rPr>
              <a:t>doch</a:t>
            </a:r>
            <a:r>
              <a:rPr lang="lb-LU" sz="1800" dirty="0">
                <a:solidFill>
                  <a:srgbClr val="000000"/>
                </a:solidFill>
                <a:effectLst/>
                <a:latin typeface="+mj-lt"/>
                <a:ea typeface="Calibri" panose="020F0502020204030204" pitchFamily="34" charset="0"/>
                <a:cs typeface="MinionPro-Regular" panose="02040503050306020203" pitchFamily="18" charset="0"/>
              </a:rPr>
              <a:t> </a:t>
            </a:r>
            <a:r>
              <a:rPr lang="lb-LU" sz="1800" dirty="0" err="1">
                <a:solidFill>
                  <a:srgbClr val="000000"/>
                </a:solidFill>
                <a:effectLst/>
                <a:latin typeface="+mj-lt"/>
                <a:ea typeface="Calibri" panose="020F0502020204030204" pitchFamily="34" charset="0"/>
                <a:cs typeface="MinionPro-Regular" panose="02040503050306020203" pitchFamily="18" charset="0"/>
              </a:rPr>
              <a:t>nichts</a:t>
            </a:r>
            <a:r>
              <a:rPr lang="lb-LU" sz="1800" dirty="0">
                <a:solidFill>
                  <a:srgbClr val="000000"/>
                </a:solidFill>
                <a:effectLst/>
                <a:latin typeface="+mj-lt"/>
                <a:ea typeface="Calibri" panose="020F0502020204030204" pitchFamily="34" charset="0"/>
                <a:cs typeface="MinionPro-Regular" panose="02040503050306020203" pitchFamily="18" charset="0"/>
              </a:rPr>
              <a:t> !« </a:t>
            </a:r>
            <a:r>
              <a:rPr lang="lb-LU" sz="1800" dirty="0" err="1">
                <a:solidFill>
                  <a:srgbClr val="000000"/>
                </a:solidFill>
                <a:effectLst/>
                <a:latin typeface="+mj-lt"/>
                <a:ea typeface="Calibri" panose="020F0502020204030204" pitchFamily="34" charset="0"/>
                <a:cs typeface="MinionPro-Regular" panose="02040503050306020203" pitchFamily="18" charset="0"/>
              </a:rPr>
              <a:t>sagte</a:t>
            </a:r>
            <a:r>
              <a:rPr lang="lb-LU" sz="1800" dirty="0">
                <a:solidFill>
                  <a:srgbClr val="000000"/>
                </a:solidFill>
                <a:effectLst/>
                <a:latin typeface="+mj-lt"/>
                <a:ea typeface="Calibri" panose="020F0502020204030204" pitchFamily="34" charset="0"/>
                <a:cs typeface="MinionPro-Regular" panose="02040503050306020203" pitchFamily="18" charset="0"/>
              </a:rPr>
              <a:t> </a:t>
            </a:r>
            <a:r>
              <a:rPr lang="lb-LU" sz="1800" dirty="0" err="1">
                <a:solidFill>
                  <a:srgbClr val="000000"/>
                </a:solidFill>
                <a:effectLst/>
                <a:latin typeface="+mj-lt"/>
                <a:ea typeface="Calibri" panose="020F0502020204030204" pitchFamily="34" charset="0"/>
                <a:cs typeface="MinionPro-Regular" panose="02040503050306020203" pitchFamily="18" charset="0"/>
              </a:rPr>
              <a:t>Phouchg</a:t>
            </a:r>
            <a:r>
              <a:rPr lang="lb-LU" sz="1800" dirty="0">
                <a:solidFill>
                  <a:srgbClr val="000000"/>
                </a:solidFill>
                <a:effectLst/>
                <a:latin typeface="+mj-lt"/>
                <a:ea typeface="Calibri" panose="020F0502020204030204" pitchFamily="34" charset="0"/>
                <a:cs typeface="MinionPro-Regular" panose="02040503050306020203" pitchFamily="18" charset="0"/>
              </a:rPr>
              <a:t>. »</a:t>
            </a:r>
            <a:r>
              <a:rPr lang="lb-LU" sz="1800" dirty="0" err="1">
                <a:solidFill>
                  <a:srgbClr val="000000"/>
                </a:solidFill>
                <a:effectLst/>
                <a:latin typeface="+mj-lt"/>
                <a:ea typeface="Calibri" panose="020F0502020204030204" pitchFamily="34" charset="0"/>
                <a:cs typeface="MinionPro-Regular" panose="02040503050306020203" pitchFamily="18" charset="0"/>
              </a:rPr>
              <a:t>Wir</a:t>
            </a:r>
            <a:r>
              <a:rPr lang="lb-LU" sz="1800" dirty="0">
                <a:solidFill>
                  <a:srgbClr val="000000"/>
                </a:solidFill>
                <a:effectLst/>
                <a:latin typeface="+mj-lt"/>
                <a:ea typeface="Calibri" panose="020F0502020204030204" pitchFamily="34" charset="0"/>
                <a:cs typeface="MinionPro-Regular" panose="02040503050306020203" pitchFamily="18" charset="0"/>
              </a:rPr>
              <a:t> </a:t>
            </a:r>
            <a:r>
              <a:rPr lang="lb-LU" sz="1800" dirty="0" err="1">
                <a:solidFill>
                  <a:srgbClr val="000000"/>
                </a:solidFill>
                <a:effectLst/>
                <a:latin typeface="+mj-lt"/>
                <a:ea typeface="Calibri" panose="020F0502020204030204" pitchFamily="34" charset="0"/>
                <a:cs typeface="MinionPro-Regular" panose="02040503050306020203" pitchFamily="18" charset="0"/>
              </a:rPr>
              <a:t>müssen</a:t>
            </a:r>
            <a:r>
              <a:rPr lang="lb-LU" sz="1800" dirty="0">
                <a:solidFill>
                  <a:srgbClr val="000000"/>
                </a:solidFill>
                <a:effectLst/>
                <a:latin typeface="+mj-lt"/>
                <a:ea typeface="Calibri" panose="020F0502020204030204" pitchFamily="34" charset="0"/>
                <a:cs typeface="MinionPro-Regular" panose="02040503050306020203" pitchFamily="18" charset="0"/>
              </a:rPr>
              <a:t> </a:t>
            </a:r>
            <a:r>
              <a:rPr lang="lb-LU" sz="1800" dirty="0" err="1">
                <a:solidFill>
                  <a:srgbClr val="000000"/>
                </a:solidFill>
                <a:effectLst/>
                <a:latin typeface="+mj-lt"/>
                <a:ea typeface="Calibri" panose="020F0502020204030204" pitchFamily="34" charset="0"/>
                <a:cs typeface="MinionPro-Regular" panose="02040503050306020203" pitchFamily="18" charset="0"/>
              </a:rPr>
              <a:t>sie</a:t>
            </a:r>
            <a:r>
              <a:rPr lang="lb-LU" sz="1800" dirty="0">
                <a:solidFill>
                  <a:srgbClr val="000000"/>
                </a:solidFill>
                <a:effectLst/>
                <a:latin typeface="+mj-lt"/>
                <a:ea typeface="Calibri" panose="020F0502020204030204" pitchFamily="34" charset="0"/>
                <a:cs typeface="MinionPro-Regular" panose="02040503050306020203" pitchFamily="18" charset="0"/>
              </a:rPr>
              <a:t> </a:t>
            </a:r>
            <a:r>
              <a:rPr lang="lb-LU" sz="1800" dirty="0" err="1">
                <a:solidFill>
                  <a:srgbClr val="000000"/>
                </a:solidFill>
                <a:effectLst/>
                <a:latin typeface="+mj-lt"/>
                <a:ea typeface="Calibri" panose="020F0502020204030204" pitchFamily="34" charset="0"/>
                <a:cs typeface="MinionPro-Regular" panose="02040503050306020203" pitchFamily="18" charset="0"/>
              </a:rPr>
              <a:t>nur</a:t>
            </a:r>
            <a:r>
              <a:rPr lang="lb-LU" sz="1800" dirty="0">
                <a:solidFill>
                  <a:srgbClr val="000000"/>
                </a:solidFill>
                <a:effectLst/>
                <a:latin typeface="+mj-lt"/>
                <a:ea typeface="Calibri" panose="020F0502020204030204" pitchFamily="34" charset="0"/>
                <a:cs typeface="MinionPro-Regular" panose="02040503050306020203" pitchFamily="18" charset="0"/>
              </a:rPr>
              <a:t> </a:t>
            </a:r>
            <a:r>
              <a:rPr lang="lb-LU" sz="1800" dirty="0" err="1">
                <a:solidFill>
                  <a:srgbClr val="000000"/>
                </a:solidFill>
                <a:effectLst/>
                <a:latin typeface="+mj-lt"/>
                <a:ea typeface="Calibri" panose="020F0502020204030204" pitchFamily="34" charset="0"/>
                <a:cs typeface="MinionPro-Regular" panose="02040503050306020203" pitchFamily="18" charset="0"/>
              </a:rPr>
              <a:t>jetzt</a:t>
            </a:r>
            <a:r>
              <a:rPr lang="lb-LU" sz="1800" dirty="0">
                <a:solidFill>
                  <a:srgbClr val="000000"/>
                </a:solidFill>
                <a:effectLst/>
                <a:latin typeface="+mj-lt"/>
                <a:ea typeface="Calibri" panose="020F0502020204030204" pitchFamily="34" charset="0"/>
                <a:cs typeface="MinionPro-Regular" panose="02040503050306020203" pitchFamily="18" charset="0"/>
              </a:rPr>
              <a:t> </a:t>
            </a:r>
            <a:r>
              <a:rPr lang="lb-LU" sz="1800" dirty="0" err="1">
                <a:solidFill>
                  <a:srgbClr val="000000"/>
                </a:solidFill>
                <a:effectLst/>
                <a:latin typeface="+mj-lt"/>
                <a:ea typeface="Calibri" panose="020F0502020204030204" pitchFamily="34" charset="0"/>
                <a:cs typeface="MinionPro-Regular" panose="02040503050306020203" pitchFamily="18" charset="0"/>
              </a:rPr>
              <a:t>erfahren</a:t>
            </a:r>
            <a:r>
              <a:rPr lang="lb-LU" sz="1800" dirty="0">
                <a:solidFill>
                  <a:srgbClr val="000000"/>
                </a:solidFill>
                <a:effectLst/>
                <a:latin typeface="+mj-lt"/>
                <a:ea typeface="Calibri" panose="020F0502020204030204" pitchFamily="34" charset="0"/>
                <a:cs typeface="MinionPro-Regular" panose="02040503050306020203" pitchFamily="18" charset="0"/>
              </a:rPr>
              <a:t>. </a:t>
            </a:r>
            <a:r>
              <a:rPr lang="lb-LU" sz="1800" dirty="0" err="1">
                <a:solidFill>
                  <a:srgbClr val="000000"/>
                </a:solidFill>
                <a:effectLst/>
                <a:latin typeface="+mj-lt"/>
                <a:ea typeface="Calibri" panose="020F0502020204030204" pitchFamily="34" charset="0"/>
                <a:cs typeface="MinionPro-Regular" panose="02040503050306020203" pitchFamily="18" charset="0"/>
              </a:rPr>
              <a:t>Jetzt</a:t>
            </a:r>
            <a:r>
              <a:rPr lang="lb-LU" sz="1800" dirty="0">
                <a:solidFill>
                  <a:srgbClr val="000000"/>
                </a:solidFill>
                <a:effectLst/>
                <a:latin typeface="+mj-lt"/>
                <a:ea typeface="Calibri" panose="020F0502020204030204" pitchFamily="34" charset="0"/>
                <a:cs typeface="MinionPro-Regular" panose="02040503050306020203" pitchFamily="18" charset="0"/>
              </a:rPr>
              <a:t> !«</a:t>
            </a:r>
            <a:endParaRPr lang="en-US" sz="1800" dirty="0">
              <a:effectLst/>
              <a:latin typeface="+mj-lt"/>
              <a:ea typeface="Calibri" panose="020F0502020204030204" pitchFamily="34" charset="0"/>
              <a:cs typeface="Times New Roman" panose="02020603050405020304" pitchFamily="18" charset="0"/>
            </a:endParaRPr>
          </a:p>
          <a:p>
            <a:pPr>
              <a:spcAft>
                <a:spcPts val="1000"/>
              </a:spcAft>
            </a:pPr>
            <a:r>
              <a:rPr lang="lb-LU" sz="1800" b="1" dirty="0">
                <a:solidFill>
                  <a:srgbClr val="000000"/>
                </a:solidFill>
                <a:effectLst/>
                <a:latin typeface="+mj-lt"/>
                <a:ea typeface="Calibri" panose="020F0502020204030204" pitchFamily="34" charset="0"/>
                <a:cs typeface="MinionPro-Regular" panose="02040503050306020203" pitchFamily="18" charset="0"/>
              </a:rPr>
              <a:t>»Sie </a:t>
            </a:r>
            <a:r>
              <a:rPr lang="lb-LU" sz="1800" b="1" dirty="0" err="1">
                <a:solidFill>
                  <a:srgbClr val="000000"/>
                </a:solidFill>
                <a:effectLst/>
                <a:latin typeface="+mj-lt"/>
                <a:ea typeface="Calibri" panose="020F0502020204030204" pitchFamily="34" charset="0"/>
                <a:cs typeface="MinionPro-Regular" panose="02040503050306020203" pitchFamily="18" charset="0"/>
              </a:rPr>
              <a:t>wird</a:t>
            </a:r>
            <a:r>
              <a:rPr lang="lb-LU" sz="1800" b="1" dirty="0">
                <a:solidFill>
                  <a:srgbClr val="000000"/>
                </a:solidFill>
                <a:effectLst/>
                <a:latin typeface="+mj-lt"/>
                <a:ea typeface="Calibri" panose="020F0502020204030204" pitchFamily="34" charset="0"/>
                <a:cs typeface="MinionPro-Regular" panose="02040503050306020203" pitchFamily="18" charset="0"/>
              </a:rPr>
              <a:t> </a:t>
            </a:r>
            <a:r>
              <a:rPr lang="lb-LU" sz="1800" b="1" dirty="0" err="1">
                <a:solidFill>
                  <a:srgbClr val="000000"/>
                </a:solidFill>
                <a:effectLst/>
                <a:latin typeface="+mj-lt"/>
                <a:ea typeface="Calibri" panose="020F0502020204030204" pitchFamily="34" charset="0"/>
                <a:cs typeface="MinionPro-Regular" panose="02040503050306020203" pitchFamily="18" charset="0"/>
              </a:rPr>
              <a:t>euch</a:t>
            </a:r>
            <a:r>
              <a:rPr lang="lb-LU" sz="1800" b="1" dirty="0">
                <a:solidFill>
                  <a:srgbClr val="000000"/>
                </a:solidFill>
                <a:effectLst/>
                <a:latin typeface="+mj-lt"/>
                <a:ea typeface="Calibri" panose="020F0502020204030204" pitchFamily="34" charset="0"/>
                <a:cs typeface="MinionPro-Regular" panose="02040503050306020203" pitchFamily="18" charset="0"/>
              </a:rPr>
              <a:t> </a:t>
            </a:r>
            <a:r>
              <a:rPr lang="lb-LU" sz="1800" b="1" dirty="0" err="1">
                <a:solidFill>
                  <a:srgbClr val="000000"/>
                </a:solidFill>
                <a:effectLst/>
                <a:latin typeface="+mj-lt"/>
                <a:ea typeface="Calibri" panose="020F0502020204030204" pitchFamily="34" charset="0"/>
                <a:cs typeface="MinionPro-Regular" panose="02040503050306020203" pitchFamily="18" charset="0"/>
              </a:rPr>
              <a:t>bestimmt</a:t>
            </a:r>
            <a:r>
              <a:rPr lang="lb-LU" sz="1800" b="1" dirty="0">
                <a:solidFill>
                  <a:srgbClr val="000000"/>
                </a:solidFill>
                <a:effectLst/>
                <a:latin typeface="+mj-lt"/>
                <a:ea typeface="Calibri" panose="020F0502020204030204" pitchFamily="34" charset="0"/>
                <a:cs typeface="MinionPro-Regular" panose="02040503050306020203" pitchFamily="18" charset="0"/>
              </a:rPr>
              <a:t> nicht </a:t>
            </a:r>
            <a:r>
              <a:rPr lang="lb-LU" sz="1800" b="1" dirty="0" err="1">
                <a:solidFill>
                  <a:srgbClr val="000000"/>
                </a:solidFill>
                <a:effectLst/>
                <a:latin typeface="+mj-lt"/>
                <a:ea typeface="Calibri" panose="020F0502020204030204" pitchFamily="34" charset="0"/>
                <a:cs typeface="MinionPro-Regular" panose="02040503050306020203" pitchFamily="18" charset="0"/>
              </a:rPr>
              <a:t>gefallen</a:t>
            </a:r>
            <a:r>
              <a:rPr lang="lb-LU" sz="1800" b="1" dirty="0">
                <a:solidFill>
                  <a:srgbClr val="000000"/>
                </a:solidFill>
                <a:effectLst/>
                <a:latin typeface="+mj-lt"/>
                <a:ea typeface="Calibri" panose="020F0502020204030204" pitchFamily="34" charset="0"/>
                <a:cs typeface="MinionPro-Regular" panose="02040503050306020203" pitchFamily="18" charset="0"/>
              </a:rPr>
              <a:t>«, </a:t>
            </a:r>
            <a:r>
              <a:rPr lang="lb-LU" sz="1800" b="1" dirty="0" err="1">
                <a:solidFill>
                  <a:srgbClr val="000000"/>
                </a:solidFill>
                <a:effectLst/>
                <a:latin typeface="+mj-lt"/>
                <a:ea typeface="Calibri" panose="020F0502020204030204" pitchFamily="34" charset="0"/>
                <a:cs typeface="MinionPro-Regular" panose="02040503050306020203" pitchFamily="18" charset="0"/>
              </a:rPr>
              <a:t>bemerkte</a:t>
            </a:r>
            <a:r>
              <a:rPr lang="lb-LU" sz="1800" b="1" dirty="0">
                <a:solidFill>
                  <a:srgbClr val="000000"/>
                </a:solidFill>
                <a:effectLst/>
                <a:latin typeface="+mj-lt"/>
                <a:ea typeface="Calibri" panose="020F0502020204030204" pitchFamily="34" charset="0"/>
                <a:cs typeface="MinionPro-Regular" panose="02040503050306020203" pitchFamily="18" charset="0"/>
              </a:rPr>
              <a:t> </a:t>
            </a:r>
            <a:r>
              <a:rPr lang="lb-LU" sz="1800" b="1" dirty="0" err="1">
                <a:solidFill>
                  <a:srgbClr val="000000"/>
                </a:solidFill>
                <a:effectLst/>
                <a:latin typeface="+mj-lt"/>
                <a:ea typeface="Calibri" panose="020F0502020204030204" pitchFamily="34" charset="0"/>
                <a:cs typeface="MinionPro-Regular" panose="02040503050306020203" pitchFamily="18" charset="0"/>
              </a:rPr>
              <a:t>Deep</a:t>
            </a:r>
            <a:r>
              <a:rPr lang="lb-LU" sz="1800" b="1" dirty="0">
                <a:solidFill>
                  <a:srgbClr val="000000"/>
                </a:solidFill>
                <a:effectLst/>
                <a:latin typeface="+mj-lt"/>
                <a:ea typeface="Calibri" panose="020F0502020204030204" pitchFamily="34" charset="0"/>
                <a:cs typeface="MinionPro-Regular" panose="02040503050306020203" pitchFamily="18" charset="0"/>
              </a:rPr>
              <a:t> </a:t>
            </a:r>
            <a:r>
              <a:rPr lang="lb-LU" sz="1800" b="1" dirty="0" err="1">
                <a:solidFill>
                  <a:srgbClr val="000000"/>
                </a:solidFill>
                <a:effectLst/>
                <a:latin typeface="+mj-lt"/>
                <a:ea typeface="Calibri" panose="020F0502020204030204" pitchFamily="34" charset="0"/>
                <a:cs typeface="MinionPro-Regular" panose="02040503050306020203" pitchFamily="18" charset="0"/>
              </a:rPr>
              <a:t>Thought</a:t>
            </a:r>
            <a:r>
              <a:rPr lang="lb-LU" sz="1800" b="1" dirty="0">
                <a:solidFill>
                  <a:srgbClr val="000000"/>
                </a:solidFill>
                <a:effectLst/>
                <a:latin typeface="+mj-lt"/>
                <a:ea typeface="Calibri" panose="020F0502020204030204" pitchFamily="34" charset="0"/>
                <a:cs typeface="MinionPro-Regular" panose="02040503050306020203" pitchFamily="18" charset="0"/>
              </a:rPr>
              <a:t>.</a:t>
            </a:r>
            <a:endParaRPr lang="en-US" sz="1800" b="1" dirty="0">
              <a:effectLst/>
              <a:latin typeface="+mj-lt"/>
              <a:ea typeface="Calibri" panose="020F0502020204030204" pitchFamily="34" charset="0"/>
              <a:cs typeface="Times New Roman" panose="02020603050405020304" pitchFamily="18" charset="0"/>
            </a:endParaRPr>
          </a:p>
          <a:p>
            <a:pPr>
              <a:spcAft>
                <a:spcPts val="1000"/>
              </a:spcAft>
            </a:pPr>
            <a:r>
              <a:rPr lang="lb-LU" sz="1800" dirty="0">
                <a:solidFill>
                  <a:srgbClr val="000000"/>
                </a:solidFill>
                <a:effectLst/>
                <a:latin typeface="+mj-lt"/>
                <a:ea typeface="Calibri" panose="020F0502020204030204" pitchFamily="34" charset="0"/>
                <a:cs typeface="MinionPro-Regular" panose="02040503050306020203" pitchFamily="18" charset="0"/>
              </a:rPr>
              <a:t>»</a:t>
            </a:r>
            <a:r>
              <a:rPr lang="lb-LU" sz="1800" dirty="0" err="1">
                <a:solidFill>
                  <a:srgbClr val="000000"/>
                </a:solidFill>
                <a:effectLst/>
                <a:latin typeface="+mj-lt"/>
                <a:ea typeface="Calibri" panose="020F0502020204030204" pitchFamily="34" charset="0"/>
                <a:cs typeface="MinionPro-Regular" panose="02040503050306020203" pitchFamily="18" charset="0"/>
              </a:rPr>
              <a:t>Sag</a:t>
            </a:r>
            <a:r>
              <a:rPr lang="lb-LU" sz="1800" dirty="0">
                <a:solidFill>
                  <a:srgbClr val="000000"/>
                </a:solidFill>
                <a:effectLst/>
                <a:latin typeface="+mj-lt"/>
                <a:ea typeface="Calibri" panose="020F0502020204030204" pitchFamily="34" charset="0"/>
                <a:cs typeface="MinionPro-Regular" panose="02040503050306020203" pitchFamily="18" charset="0"/>
              </a:rPr>
              <a:t> </a:t>
            </a:r>
            <a:r>
              <a:rPr lang="lb-LU" sz="1800" dirty="0" err="1">
                <a:solidFill>
                  <a:srgbClr val="000000"/>
                </a:solidFill>
                <a:effectLst/>
                <a:latin typeface="+mj-lt"/>
                <a:ea typeface="Calibri" panose="020F0502020204030204" pitchFamily="34" charset="0"/>
                <a:cs typeface="MinionPro-Regular" panose="02040503050306020203" pitchFamily="18" charset="0"/>
              </a:rPr>
              <a:t>sie</a:t>
            </a:r>
            <a:r>
              <a:rPr lang="lb-LU" sz="1800" dirty="0">
                <a:solidFill>
                  <a:srgbClr val="000000"/>
                </a:solidFill>
                <a:effectLst/>
                <a:latin typeface="+mj-lt"/>
                <a:ea typeface="Calibri" panose="020F0502020204030204" pitchFamily="34" charset="0"/>
                <a:cs typeface="MinionPro-Regular" panose="02040503050306020203" pitchFamily="18" charset="0"/>
              </a:rPr>
              <a:t> </a:t>
            </a:r>
            <a:r>
              <a:rPr lang="lb-LU" sz="1800" dirty="0" err="1">
                <a:solidFill>
                  <a:srgbClr val="000000"/>
                </a:solidFill>
                <a:effectLst/>
                <a:latin typeface="+mj-lt"/>
                <a:ea typeface="Calibri" panose="020F0502020204030204" pitchFamily="34" charset="0"/>
                <a:cs typeface="MinionPro-Regular" panose="02040503050306020203" pitchFamily="18" charset="0"/>
              </a:rPr>
              <a:t>uns</a:t>
            </a:r>
            <a:r>
              <a:rPr lang="lb-LU" sz="1800" dirty="0">
                <a:solidFill>
                  <a:srgbClr val="000000"/>
                </a:solidFill>
                <a:effectLst/>
                <a:latin typeface="+mj-lt"/>
                <a:ea typeface="Calibri" panose="020F0502020204030204" pitchFamily="34" charset="0"/>
                <a:cs typeface="MinionPro-Regular" panose="02040503050306020203" pitchFamily="18" charset="0"/>
              </a:rPr>
              <a:t> </a:t>
            </a:r>
            <a:r>
              <a:rPr lang="lb-LU" sz="1800" dirty="0" err="1">
                <a:solidFill>
                  <a:srgbClr val="000000"/>
                </a:solidFill>
                <a:effectLst/>
                <a:latin typeface="+mj-lt"/>
                <a:ea typeface="Calibri" panose="020F0502020204030204" pitchFamily="34" charset="0"/>
                <a:cs typeface="MinionPro-Regular" panose="02040503050306020203" pitchFamily="18" charset="0"/>
              </a:rPr>
              <a:t>trotzdem</a:t>
            </a:r>
            <a:r>
              <a:rPr lang="lb-LU" sz="1800" dirty="0">
                <a:solidFill>
                  <a:srgbClr val="000000"/>
                </a:solidFill>
                <a:effectLst/>
                <a:latin typeface="+mj-lt"/>
                <a:ea typeface="Calibri" panose="020F0502020204030204" pitchFamily="34" charset="0"/>
                <a:cs typeface="MinionPro-Regular" panose="02040503050306020203" pitchFamily="18" charset="0"/>
              </a:rPr>
              <a:t> !«</a:t>
            </a:r>
            <a:endParaRPr lang="en-US" sz="1800" dirty="0">
              <a:effectLst/>
              <a:latin typeface="+mj-lt"/>
              <a:ea typeface="Calibri" panose="020F0502020204030204" pitchFamily="34" charset="0"/>
              <a:cs typeface="Times New Roman" panose="02020603050405020304" pitchFamily="18" charset="0"/>
            </a:endParaRPr>
          </a:p>
          <a:p>
            <a:pPr>
              <a:lnSpc>
                <a:spcPts val="800"/>
              </a:lnSpc>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5731D45-0FAF-448F-B848-83528E874D85}"/>
              </a:ext>
            </a:extLst>
          </p:cNvPr>
          <p:cNvSpPr txBox="1"/>
          <p:nvPr/>
        </p:nvSpPr>
        <p:spPr>
          <a:xfrm>
            <a:off x="1144053" y="2633527"/>
            <a:ext cx="4358116" cy="400110"/>
          </a:xfrm>
          <a:prstGeom prst="rect">
            <a:avLst/>
          </a:prstGeom>
          <a:noFill/>
        </p:spPr>
        <p:txBody>
          <a:bodyPr wrap="none" rtlCol="0">
            <a:spAutoFit/>
          </a:bodyPr>
          <a:lstStyle/>
          <a:p>
            <a:r>
              <a:rPr lang="en-GB" sz="2000" dirty="0" err="1">
                <a:latin typeface="+mj-lt"/>
              </a:rPr>
              <a:t>Warum</a:t>
            </a:r>
            <a:r>
              <a:rPr lang="en-GB" sz="2000" dirty="0">
                <a:latin typeface="+mj-lt"/>
              </a:rPr>
              <a:t> </a:t>
            </a:r>
            <a:r>
              <a:rPr lang="en-GB" sz="2000" dirty="0" err="1">
                <a:latin typeface="+mj-lt"/>
              </a:rPr>
              <a:t>könnte</a:t>
            </a:r>
            <a:r>
              <a:rPr lang="en-GB" sz="2000" dirty="0">
                <a:latin typeface="+mj-lt"/>
              </a:rPr>
              <a:t> die </a:t>
            </a:r>
            <a:r>
              <a:rPr lang="en-GB" sz="2000" dirty="0" err="1">
                <a:latin typeface="+mj-lt"/>
              </a:rPr>
              <a:t>Antwort</a:t>
            </a:r>
            <a:r>
              <a:rPr lang="en-GB" sz="2000" dirty="0">
                <a:latin typeface="+mj-lt"/>
              </a:rPr>
              <a:t> </a:t>
            </a:r>
            <a:r>
              <a:rPr lang="en-GB" sz="2000" dirty="0" err="1">
                <a:latin typeface="+mj-lt"/>
              </a:rPr>
              <a:t>entäuschen</a:t>
            </a:r>
            <a:r>
              <a:rPr lang="en-GB" sz="2000" dirty="0">
                <a:latin typeface="+mj-lt"/>
              </a:rPr>
              <a:t>?</a:t>
            </a:r>
            <a:endParaRPr lang="en-US" sz="2000" dirty="0">
              <a:latin typeface="+mj-lt"/>
            </a:endParaRPr>
          </a:p>
        </p:txBody>
      </p:sp>
      <p:sp>
        <p:nvSpPr>
          <p:cNvPr id="6" name="TextBox 5">
            <a:extLst>
              <a:ext uri="{FF2B5EF4-FFF2-40B4-BE49-F238E27FC236}">
                <a16:creationId xmlns:a16="http://schemas.microsoft.com/office/drawing/2014/main" id="{24421F8E-2E00-4A6E-857B-62070A1C1C76}"/>
              </a:ext>
            </a:extLst>
          </p:cNvPr>
          <p:cNvSpPr txBox="1"/>
          <p:nvPr/>
        </p:nvSpPr>
        <p:spPr>
          <a:xfrm>
            <a:off x="981445" y="1785515"/>
            <a:ext cx="731290" cy="1569660"/>
          </a:xfrm>
          <a:prstGeom prst="rect">
            <a:avLst/>
          </a:prstGeom>
          <a:noFill/>
        </p:spPr>
        <p:txBody>
          <a:bodyPr wrap="none" rtlCol="0">
            <a:spAutoFit/>
          </a:bodyPr>
          <a:lstStyle/>
          <a:p>
            <a:r>
              <a:rPr lang="en-GB" sz="9600" dirty="0">
                <a:solidFill>
                  <a:schemeClr val="accent2"/>
                </a:solidFill>
                <a:latin typeface="Times New Roman" panose="02020603050405020304" pitchFamily="18" charset="0"/>
                <a:cs typeface="Times New Roman" panose="02020603050405020304" pitchFamily="18" charset="0"/>
              </a:rPr>
              <a:t>“</a:t>
            </a:r>
            <a:endParaRPr lang="en-US" sz="9600" dirty="0">
              <a:solidFill>
                <a:schemeClr val="accent2"/>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702C770E-14E4-4E0D-A651-6E812C9580C2}"/>
              </a:ext>
            </a:extLst>
          </p:cNvPr>
          <p:cNvSpPr txBox="1"/>
          <p:nvPr/>
        </p:nvSpPr>
        <p:spPr>
          <a:xfrm>
            <a:off x="11404482" y="-52176"/>
            <a:ext cx="731291" cy="1569660"/>
          </a:xfrm>
          <a:prstGeom prst="rect">
            <a:avLst/>
          </a:prstGeom>
          <a:noFill/>
        </p:spPr>
        <p:txBody>
          <a:bodyPr wrap="square" rtlCol="0">
            <a:spAutoFit/>
          </a:bodyPr>
          <a:lstStyle/>
          <a:p>
            <a:r>
              <a:rPr lang="en-GB" sz="9600" dirty="0">
                <a:solidFill>
                  <a:schemeClr val="accent2"/>
                </a:solidFill>
                <a:latin typeface="Times New Roman" panose="02020603050405020304" pitchFamily="18" charset="0"/>
                <a:cs typeface="Times New Roman" panose="02020603050405020304" pitchFamily="18" charset="0"/>
              </a:rPr>
              <a:t>“</a:t>
            </a:r>
            <a:endParaRPr lang="en-US" sz="9600" dirty="0">
              <a:solidFill>
                <a:schemeClr val="accent2"/>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4F6AED8-68F9-4970-8813-639C42B7CE68}"/>
              </a:ext>
            </a:extLst>
          </p:cNvPr>
          <p:cNvSpPr txBox="1"/>
          <p:nvPr/>
        </p:nvSpPr>
        <p:spPr>
          <a:xfrm>
            <a:off x="1239782" y="3117240"/>
            <a:ext cx="9795461"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t>Antworten sind nicht immer bequem, Wahrheiten können schmerzhaft sein</a:t>
            </a:r>
          </a:p>
          <a:p>
            <a:pPr lvl="2"/>
            <a:r>
              <a:rPr lang="de-DE" sz="2000" dirty="0"/>
              <a:t>z.B.: Global </a:t>
            </a:r>
            <a:r>
              <a:rPr lang="de-DE" sz="2000" dirty="0" err="1"/>
              <a:t>Warming</a:t>
            </a:r>
            <a:r>
              <a:rPr lang="de-DE" sz="2000" dirty="0"/>
              <a:t>, Ressourcenknappheit, Konsumverhalten, Ausbeutung</a:t>
            </a:r>
            <a:endParaRPr lang="en-US" sz="2000" dirty="0"/>
          </a:p>
        </p:txBody>
      </p:sp>
      <p:sp>
        <p:nvSpPr>
          <p:cNvPr id="19" name="TextBox 18">
            <a:extLst>
              <a:ext uri="{FF2B5EF4-FFF2-40B4-BE49-F238E27FC236}">
                <a16:creationId xmlns:a16="http://schemas.microsoft.com/office/drawing/2014/main" id="{82DC235F-6687-43C1-873F-A334FEA7BD5B}"/>
              </a:ext>
            </a:extLst>
          </p:cNvPr>
          <p:cNvSpPr txBox="1"/>
          <p:nvPr/>
        </p:nvSpPr>
        <p:spPr>
          <a:xfrm>
            <a:off x="1239782" y="4020822"/>
            <a:ext cx="9795461"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t>Antwort erzielt nicht den gewünschten Effekt (Erleuchtung, Problemlösend, </a:t>
            </a:r>
            <a:r>
              <a:rPr lang="de-DE" sz="2000" dirty="0" err="1"/>
              <a:t>usw</a:t>
            </a:r>
            <a:r>
              <a:rPr lang="de-DE" sz="2000" dirty="0"/>
              <a:t>…)</a:t>
            </a:r>
            <a:endParaRPr lang="en-US" sz="2000" dirty="0"/>
          </a:p>
        </p:txBody>
      </p:sp>
      <p:sp>
        <p:nvSpPr>
          <p:cNvPr id="20" name="TextBox 19">
            <a:extLst>
              <a:ext uri="{FF2B5EF4-FFF2-40B4-BE49-F238E27FC236}">
                <a16:creationId xmlns:a16="http://schemas.microsoft.com/office/drawing/2014/main" id="{ABA9B63D-17D8-484B-939D-95877A6BCE59}"/>
              </a:ext>
            </a:extLst>
          </p:cNvPr>
          <p:cNvSpPr txBox="1"/>
          <p:nvPr/>
        </p:nvSpPr>
        <p:spPr>
          <a:xfrm>
            <a:off x="1219945" y="4688289"/>
            <a:ext cx="9795461"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t>Antwort wird den Erwartungen nicht gerecht (Hype…)</a:t>
            </a:r>
            <a:endParaRPr lang="en-US" sz="2000" dirty="0"/>
          </a:p>
        </p:txBody>
      </p:sp>
    </p:spTree>
    <p:extLst>
      <p:ext uri="{BB962C8B-B14F-4D97-AF65-F5344CB8AC3E}">
        <p14:creationId xmlns:p14="http://schemas.microsoft.com/office/powerpoint/2010/main" val="145507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picture containing sky, day&#10;&#10;Description automatically generated">
            <a:extLst>
              <a:ext uri="{FF2B5EF4-FFF2-40B4-BE49-F238E27FC236}">
                <a16:creationId xmlns:a16="http://schemas.microsoft.com/office/drawing/2014/main" id="{BB08EC1D-2217-44A4-BE37-19F898763CF2}"/>
              </a:ext>
            </a:extLst>
          </p:cNvPr>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saturation sat="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 y="1"/>
            <a:ext cx="12192001" cy="6858000"/>
          </a:xfrm>
          <a:prstGeom prst="rect">
            <a:avLst/>
          </a:prstGeom>
          <a:noFill/>
        </p:spPr>
      </p:pic>
      <p:grpSp>
        <p:nvGrpSpPr>
          <p:cNvPr id="5" name="Group 4">
            <a:extLst>
              <a:ext uri="{FF2B5EF4-FFF2-40B4-BE49-F238E27FC236}">
                <a16:creationId xmlns:a16="http://schemas.microsoft.com/office/drawing/2014/main" id="{621D06D6-E6E5-4CCB-963D-2FFEBFB94627}"/>
              </a:ext>
            </a:extLst>
          </p:cNvPr>
          <p:cNvGrpSpPr/>
          <p:nvPr/>
        </p:nvGrpSpPr>
        <p:grpSpPr>
          <a:xfrm>
            <a:off x="0" y="9168"/>
            <a:ext cx="12192000" cy="6867164"/>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4298356" cy="369332"/>
          </a:xfrm>
          <a:prstGeom prst="rect">
            <a:avLst/>
          </a:prstGeom>
          <a:noFill/>
        </p:spPr>
        <p:txBody>
          <a:bodyPr wrap="none" rtlCol="0">
            <a:spAutoFit/>
          </a:bodyPr>
          <a:lstStyle/>
          <a:p>
            <a:r>
              <a:rPr lang="en-GB" dirty="0">
                <a:solidFill>
                  <a:schemeClr val="bg1"/>
                </a:solidFill>
                <a:latin typeface="+mj-lt"/>
              </a:rPr>
              <a:t>Was </a:t>
            </a:r>
            <a:r>
              <a:rPr lang="en-GB" dirty="0" err="1">
                <a:solidFill>
                  <a:schemeClr val="bg1"/>
                </a:solidFill>
                <a:latin typeface="+mj-lt"/>
              </a:rPr>
              <a:t>ist</a:t>
            </a:r>
            <a:r>
              <a:rPr lang="en-GB" dirty="0">
                <a:solidFill>
                  <a:schemeClr val="bg1"/>
                </a:solidFill>
                <a:latin typeface="+mj-lt"/>
              </a:rPr>
              <a:t> Philosophie? – Die </a:t>
            </a:r>
            <a:r>
              <a:rPr lang="en-GB" dirty="0" err="1">
                <a:solidFill>
                  <a:schemeClr val="bg1"/>
                </a:solidFill>
                <a:latin typeface="+mj-lt"/>
              </a:rPr>
              <a:t>Frage</a:t>
            </a:r>
            <a:r>
              <a:rPr lang="en-GB" dirty="0">
                <a:solidFill>
                  <a:schemeClr val="bg1"/>
                </a:solidFill>
                <a:latin typeface="+mj-lt"/>
              </a:rPr>
              <a:t> des Lebens</a:t>
            </a:r>
            <a:endParaRPr lang="en-US" dirty="0">
              <a:solidFill>
                <a:schemeClr val="bg1"/>
              </a:solidFill>
              <a:latin typeface="+mj-lt"/>
            </a:endParaRPr>
          </a:p>
        </p:txBody>
      </p:sp>
      <p:sp>
        <p:nvSpPr>
          <p:cNvPr id="2" name="TextBox 1">
            <a:extLst>
              <a:ext uri="{FF2B5EF4-FFF2-40B4-BE49-F238E27FC236}">
                <a16:creationId xmlns:a16="http://schemas.microsoft.com/office/drawing/2014/main" id="{22EE7BC7-BE50-465A-A17F-D5A123DCA27B}"/>
              </a:ext>
            </a:extLst>
          </p:cNvPr>
          <p:cNvSpPr txBox="1"/>
          <p:nvPr/>
        </p:nvSpPr>
        <p:spPr>
          <a:xfrm>
            <a:off x="1239782" y="586461"/>
            <a:ext cx="10725559" cy="241604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spcAft>
                <a:spcPts val="1000"/>
              </a:spcAft>
            </a:pPr>
            <a:r>
              <a:rPr lang="lb-LU" sz="1800"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a:t>
            </a:r>
            <a:r>
              <a:rPr lang="lb-LU" sz="1800"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Ich</a:t>
            </a:r>
            <a:r>
              <a:rPr lang="lb-LU" sz="1800"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hab’s</a:t>
            </a:r>
            <a:r>
              <a:rPr lang="lb-LU" sz="1800"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sehr</a:t>
            </a:r>
            <a:r>
              <a:rPr lang="lb-LU" sz="1800"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gründlich</a:t>
            </a:r>
            <a:r>
              <a:rPr lang="lb-LU" sz="1800"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nachgeprüft</a:t>
            </a:r>
            <a:r>
              <a:rPr lang="lb-LU" sz="1800"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sagte</a:t>
            </a:r>
            <a:r>
              <a:rPr lang="lb-LU" sz="1800"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der Computer, »</a:t>
            </a:r>
            <a:r>
              <a:rPr lang="lb-LU" sz="1800"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und</a:t>
            </a:r>
            <a:r>
              <a:rPr lang="lb-LU" sz="1800"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das</a:t>
            </a:r>
            <a:r>
              <a:rPr lang="lb-LU" sz="1800"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ist</a:t>
            </a:r>
            <a:r>
              <a:rPr lang="lb-LU" sz="1800"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ganz </a:t>
            </a:r>
            <a:r>
              <a:rPr lang="lb-LU" sz="1800"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bestimmt</a:t>
            </a:r>
            <a:r>
              <a:rPr lang="lb-LU" sz="1800"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die</a:t>
            </a:r>
            <a:r>
              <a:rPr lang="lb-LU" sz="1800"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Antwort</a:t>
            </a:r>
            <a:r>
              <a:rPr lang="lb-LU" sz="1800"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Das</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Problem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ist</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glaub</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ich</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wenn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ich</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mal</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ganz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ehrlich</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zu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euch</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sein</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darf</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daß</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ihr</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selber</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wohl</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nie</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richtig</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gewußt</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habt</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wie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die</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b="1" i="1" dirty="0" err="1">
                <a:solidFill>
                  <a:srgbClr val="000000"/>
                </a:solidFill>
                <a:effectLst/>
                <a:latin typeface="Calibri" panose="020F0502020204030204" pitchFamily="34" charset="0"/>
                <a:ea typeface="Calibri" panose="020F0502020204030204" pitchFamily="34" charset="0"/>
                <a:cs typeface="MinionPro-It" panose="02040503050306090203" pitchFamily="18" charset="0"/>
              </a:rPr>
              <a:t>Frage</a:t>
            </a:r>
            <a:r>
              <a:rPr lang="lb-LU" sz="1800" b="1" i="1" dirty="0">
                <a:solidFill>
                  <a:srgbClr val="000000"/>
                </a:solidFill>
                <a:effectLst/>
                <a:latin typeface="Calibri" panose="020F0502020204030204" pitchFamily="34" charset="0"/>
                <a:ea typeface="Calibri" panose="020F0502020204030204" pitchFamily="34" charset="0"/>
                <a:cs typeface="MinionPro-It" panose="02040503050306090203" pitchFamily="18" charset="0"/>
              </a:rPr>
              <a:t>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lautet</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a:t>
            </a:r>
            <a:r>
              <a:rPr lang="lb-LU" sz="1800"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1000"/>
              </a:spcAft>
            </a:pPr>
            <a:r>
              <a:rPr lang="lb-LU" sz="1800"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a:t>
            </a:r>
            <a:r>
              <a:rPr lang="lb-LU" sz="1800"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Naja</a:t>
            </a:r>
            <a:r>
              <a:rPr lang="lb-LU" sz="1800"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weißt</a:t>
            </a:r>
            <a:r>
              <a:rPr lang="lb-LU" sz="1800"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du, es </a:t>
            </a:r>
            <a:r>
              <a:rPr lang="lb-LU" sz="1800"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geht</a:t>
            </a:r>
            <a:r>
              <a:rPr lang="lb-LU" sz="1800"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einfach um alles … um alles«, </a:t>
            </a:r>
            <a:r>
              <a:rPr lang="lb-LU" sz="1800"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schlug</a:t>
            </a:r>
            <a:r>
              <a:rPr lang="lb-LU" sz="1800"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Phouchg</a:t>
            </a:r>
            <a:r>
              <a:rPr lang="lb-LU" sz="1800"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schüchtern</a:t>
            </a:r>
            <a:r>
              <a:rPr lang="lb-LU" sz="1800"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vor</a:t>
            </a:r>
            <a:r>
              <a:rPr lang="lb-LU" sz="1800"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1000"/>
              </a:spcAft>
            </a:pPr>
            <a:r>
              <a:rPr lang="lb-LU" sz="1800"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»Genau !« </a:t>
            </a:r>
            <a:r>
              <a:rPr lang="lb-LU" sz="1800"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sagte</a:t>
            </a:r>
            <a:r>
              <a:rPr lang="lb-LU" sz="1800"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Deep</a:t>
            </a:r>
            <a:r>
              <a:rPr lang="lb-LU" sz="1800"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Thought</a:t>
            </a:r>
            <a:r>
              <a:rPr lang="lb-LU" sz="1800"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»Wenn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ihr</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erstmal</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genau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wißt</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wie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die</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Frage</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wirklich</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lautet</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dann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werdet</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ihr</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auch</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wissen</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was</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die</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Antwort</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lb-LU" sz="1800" b="1"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bedeutet</a:t>
            </a:r>
            <a:r>
              <a:rPr lang="lb-LU" sz="18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a:t>
            </a:r>
          </a:p>
          <a:p>
            <a:pPr algn="just">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5731D45-0FAF-448F-B848-83528E874D85}"/>
              </a:ext>
            </a:extLst>
          </p:cNvPr>
          <p:cNvSpPr txBox="1"/>
          <p:nvPr/>
        </p:nvSpPr>
        <p:spPr>
          <a:xfrm>
            <a:off x="1219945" y="3174004"/>
            <a:ext cx="4602670" cy="400110"/>
          </a:xfrm>
          <a:prstGeom prst="rect">
            <a:avLst/>
          </a:prstGeom>
          <a:noFill/>
        </p:spPr>
        <p:txBody>
          <a:bodyPr wrap="none" rtlCol="0">
            <a:spAutoFit/>
          </a:bodyPr>
          <a:lstStyle/>
          <a:p>
            <a:r>
              <a:rPr lang="en-GB" sz="2000" dirty="0">
                <a:latin typeface="+mj-lt"/>
              </a:rPr>
              <a:t>Was </a:t>
            </a:r>
            <a:r>
              <a:rPr lang="en-GB" sz="2000" dirty="0" err="1">
                <a:latin typeface="+mj-lt"/>
              </a:rPr>
              <a:t>ist</a:t>
            </a:r>
            <a:r>
              <a:rPr lang="en-GB" sz="2000" dirty="0">
                <a:latin typeface="+mj-lt"/>
              </a:rPr>
              <a:t> das Problem </a:t>
            </a:r>
            <a:r>
              <a:rPr lang="en-GB" sz="2000" dirty="0" err="1">
                <a:latin typeface="+mj-lt"/>
              </a:rPr>
              <a:t>mit</a:t>
            </a:r>
            <a:r>
              <a:rPr lang="en-GB" sz="2000" dirty="0">
                <a:latin typeface="+mj-lt"/>
              </a:rPr>
              <a:t> der </a:t>
            </a:r>
            <a:r>
              <a:rPr lang="en-GB" sz="2000" dirty="0" err="1">
                <a:latin typeface="+mj-lt"/>
              </a:rPr>
              <a:t>Fragestellung</a:t>
            </a:r>
            <a:r>
              <a:rPr lang="en-GB" sz="2000" dirty="0">
                <a:latin typeface="+mj-lt"/>
              </a:rPr>
              <a:t>?</a:t>
            </a:r>
            <a:endParaRPr lang="en-US" sz="2000" dirty="0">
              <a:latin typeface="+mj-lt"/>
            </a:endParaRPr>
          </a:p>
        </p:txBody>
      </p:sp>
      <p:sp>
        <p:nvSpPr>
          <p:cNvPr id="6" name="TextBox 5">
            <a:extLst>
              <a:ext uri="{FF2B5EF4-FFF2-40B4-BE49-F238E27FC236}">
                <a16:creationId xmlns:a16="http://schemas.microsoft.com/office/drawing/2014/main" id="{24421F8E-2E00-4A6E-857B-62070A1C1C76}"/>
              </a:ext>
            </a:extLst>
          </p:cNvPr>
          <p:cNvSpPr txBox="1"/>
          <p:nvPr/>
        </p:nvSpPr>
        <p:spPr>
          <a:xfrm>
            <a:off x="973621" y="2332276"/>
            <a:ext cx="731290" cy="1569660"/>
          </a:xfrm>
          <a:prstGeom prst="rect">
            <a:avLst/>
          </a:prstGeom>
          <a:noFill/>
        </p:spPr>
        <p:txBody>
          <a:bodyPr wrap="none" rtlCol="0">
            <a:spAutoFit/>
          </a:bodyPr>
          <a:lstStyle/>
          <a:p>
            <a:r>
              <a:rPr lang="en-GB" sz="9600" dirty="0">
                <a:solidFill>
                  <a:schemeClr val="accent2"/>
                </a:solidFill>
                <a:latin typeface="Times New Roman" panose="02020603050405020304" pitchFamily="18" charset="0"/>
                <a:cs typeface="Times New Roman" panose="02020603050405020304" pitchFamily="18" charset="0"/>
              </a:rPr>
              <a:t>“</a:t>
            </a:r>
            <a:endParaRPr lang="en-US" sz="9600" dirty="0">
              <a:solidFill>
                <a:schemeClr val="accent2"/>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702C770E-14E4-4E0D-A651-6E812C9580C2}"/>
              </a:ext>
            </a:extLst>
          </p:cNvPr>
          <p:cNvSpPr txBox="1"/>
          <p:nvPr/>
        </p:nvSpPr>
        <p:spPr>
          <a:xfrm>
            <a:off x="11404482" y="-52176"/>
            <a:ext cx="731291" cy="1569660"/>
          </a:xfrm>
          <a:prstGeom prst="rect">
            <a:avLst/>
          </a:prstGeom>
          <a:noFill/>
        </p:spPr>
        <p:txBody>
          <a:bodyPr wrap="square" rtlCol="0">
            <a:spAutoFit/>
          </a:bodyPr>
          <a:lstStyle/>
          <a:p>
            <a:r>
              <a:rPr lang="en-GB" sz="9600" dirty="0">
                <a:solidFill>
                  <a:schemeClr val="accent2"/>
                </a:solidFill>
                <a:latin typeface="Times New Roman" panose="02020603050405020304" pitchFamily="18" charset="0"/>
                <a:cs typeface="Times New Roman" panose="02020603050405020304" pitchFamily="18" charset="0"/>
              </a:rPr>
              <a:t>“</a:t>
            </a:r>
            <a:endParaRPr lang="en-US" sz="9600" dirty="0">
              <a:solidFill>
                <a:schemeClr val="accent2"/>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ABA9B63D-17D8-484B-939D-95877A6BCE59}"/>
              </a:ext>
            </a:extLst>
          </p:cNvPr>
          <p:cNvSpPr txBox="1"/>
          <p:nvPr/>
        </p:nvSpPr>
        <p:spPr>
          <a:xfrm>
            <a:off x="1239782" y="3754058"/>
            <a:ext cx="9795461" cy="96795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sz="2000" dirty="0"/>
              <a:t>Frage ist viel zu ungenau</a:t>
            </a:r>
          </a:p>
          <a:p>
            <a:pPr marL="285750" indent="-285750">
              <a:lnSpc>
                <a:spcPct val="150000"/>
              </a:lnSpc>
              <a:buFont typeface="Arial" panose="020B0604020202020204" pitchFamily="34" charset="0"/>
              <a:buChar char="•"/>
            </a:pPr>
            <a:r>
              <a:rPr lang="de-DE" sz="2000" dirty="0"/>
              <a:t>Fragesteller wissen nicht wonach sie fragen</a:t>
            </a:r>
          </a:p>
        </p:txBody>
      </p:sp>
      <p:sp>
        <p:nvSpPr>
          <p:cNvPr id="8" name="TextBox 7">
            <a:extLst>
              <a:ext uri="{FF2B5EF4-FFF2-40B4-BE49-F238E27FC236}">
                <a16:creationId xmlns:a16="http://schemas.microsoft.com/office/drawing/2014/main" id="{333527EF-1CB6-43D0-B4BF-0FF3C83B7B67}"/>
              </a:ext>
            </a:extLst>
          </p:cNvPr>
          <p:cNvSpPr txBox="1"/>
          <p:nvPr/>
        </p:nvSpPr>
        <p:spPr>
          <a:xfrm>
            <a:off x="1219945" y="4991868"/>
            <a:ext cx="10745396"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de-LU" sz="20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LU" sz="2000" dirty="0">
                <a:effectLst/>
                <a:latin typeface="Calibri" panose="020F0502020204030204" pitchFamily="34" charset="0"/>
                <a:ea typeface="Calibri" panose="020F0502020204030204" pitchFamily="34" charset="0"/>
                <a:cs typeface="Times New Roman" panose="02020603050405020304" pitchFamily="18" charset="0"/>
              </a:rPr>
              <a:t>Eine korrekte Antwort benötigt auch eine korrekte Fragestellung.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53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picture containing sky, day&#10;&#10;Description automatically generated">
            <a:extLst>
              <a:ext uri="{FF2B5EF4-FFF2-40B4-BE49-F238E27FC236}">
                <a16:creationId xmlns:a16="http://schemas.microsoft.com/office/drawing/2014/main" id="{BB08EC1D-2217-44A4-BE37-19F898763CF2}"/>
              </a:ext>
            </a:extLst>
          </p:cNvPr>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saturation sat="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p:spPr>
      </p:pic>
      <p:grpSp>
        <p:nvGrpSpPr>
          <p:cNvPr id="5" name="Group 4">
            <a:extLst>
              <a:ext uri="{FF2B5EF4-FFF2-40B4-BE49-F238E27FC236}">
                <a16:creationId xmlns:a16="http://schemas.microsoft.com/office/drawing/2014/main" id="{621D06D6-E6E5-4CCB-963D-2FFEBFB94627}"/>
              </a:ext>
            </a:extLst>
          </p:cNvPr>
          <p:cNvGrpSpPr/>
          <p:nvPr/>
        </p:nvGrpSpPr>
        <p:grpSpPr>
          <a:xfrm>
            <a:off x="0" y="9168"/>
            <a:ext cx="12192000" cy="6867164"/>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4298356" cy="369332"/>
          </a:xfrm>
          <a:prstGeom prst="rect">
            <a:avLst/>
          </a:prstGeom>
          <a:noFill/>
        </p:spPr>
        <p:txBody>
          <a:bodyPr wrap="none" rtlCol="0">
            <a:spAutoFit/>
          </a:bodyPr>
          <a:lstStyle/>
          <a:p>
            <a:r>
              <a:rPr lang="en-GB" dirty="0">
                <a:solidFill>
                  <a:schemeClr val="bg1"/>
                </a:solidFill>
                <a:latin typeface="+mj-lt"/>
              </a:rPr>
              <a:t>Was </a:t>
            </a:r>
            <a:r>
              <a:rPr lang="en-GB" dirty="0" err="1">
                <a:solidFill>
                  <a:schemeClr val="bg1"/>
                </a:solidFill>
                <a:latin typeface="+mj-lt"/>
              </a:rPr>
              <a:t>ist</a:t>
            </a:r>
            <a:r>
              <a:rPr lang="en-GB" dirty="0">
                <a:solidFill>
                  <a:schemeClr val="bg1"/>
                </a:solidFill>
                <a:latin typeface="+mj-lt"/>
              </a:rPr>
              <a:t> Philosophie? – Die </a:t>
            </a:r>
            <a:r>
              <a:rPr lang="en-GB" dirty="0" err="1">
                <a:solidFill>
                  <a:schemeClr val="bg1"/>
                </a:solidFill>
                <a:latin typeface="+mj-lt"/>
              </a:rPr>
              <a:t>Frage</a:t>
            </a:r>
            <a:r>
              <a:rPr lang="en-GB" dirty="0">
                <a:solidFill>
                  <a:schemeClr val="bg1"/>
                </a:solidFill>
                <a:latin typeface="+mj-lt"/>
              </a:rPr>
              <a:t> des Lebens</a:t>
            </a:r>
            <a:endParaRPr lang="en-US" dirty="0">
              <a:solidFill>
                <a:schemeClr val="bg1"/>
              </a:solidFill>
              <a:latin typeface="+mj-lt"/>
            </a:endParaRPr>
          </a:p>
        </p:txBody>
      </p:sp>
      <p:sp>
        <p:nvSpPr>
          <p:cNvPr id="2" name="TextBox 1">
            <a:extLst>
              <a:ext uri="{FF2B5EF4-FFF2-40B4-BE49-F238E27FC236}">
                <a16:creationId xmlns:a16="http://schemas.microsoft.com/office/drawing/2014/main" id="{22EE7BC7-BE50-465A-A17F-D5A123DCA27B}"/>
              </a:ext>
            </a:extLst>
          </p:cNvPr>
          <p:cNvSpPr txBox="1"/>
          <p:nvPr/>
        </p:nvSpPr>
        <p:spPr>
          <a:xfrm>
            <a:off x="1239782" y="586461"/>
            <a:ext cx="10725559"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spcAft>
                <a:spcPts val="1000"/>
              </a:spcAft>
            </a:pPr>
            <a:r>
              <a:rPr lang="en-GB" sz="2400"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Frage</a:t>
            </a:r>
            <a:r>
              <a:rPr lang="en-GB" sz="2400"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en-GB" sz="2400"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nach</a:t>
            </a:r>
            <a:r>
              <a:rPr lang="en-GB" sz="2400"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a:t>
            </a:r>
            <a:r>
              <a:rPr lang="en-GB" sz="2400" dirty="0" err="1">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dem</a:t>
            </a:r>
            <a:r>
              <a:rPr lang="en-GB" sz="2400"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rPr>
              <a:t> Sinn des Lebens</a:t>
            </a:r>
            <a:endParaRPr lang="lb-LU" sz="2400" b="1" dirty="0">
              <a:solidFill>
                <a:srgbClr val="000000"/>
              </a:solidFill>
              <a:effectLst/>
              <a:latin typeface="Calibri" panose="020F0502020204030204" pitchFamily="34" charset="0"/>
              <a:ea typeface="Calibri" panose="020F0502020204030204" pitchFamily="34" charset="0"/>
              <a:cs typeface="MinionPro-Regular" panose="02040503050306020203" pitchFamily="18" charset="0"/>
            </a:endParaRPr>
          </a:p>
        </p:txBody>
      </p:sp>
      <p:sp>
        <p:nvSpPr>
          <p:cNvPr id="20" name="TextBox 19">
            <a:extLst>
              <a:ext uri="{FF2B5EF4-FFF2-40B4-BE49-F238E27FC236}">
                <a16:creationId xmlns:a16="http://schemas.microsoft.com/office/drawing/2014/main" id="{ABA9B63D-17D8-484B-939D-95877A6BCE59}"/>
              </a:ext>
            </a:extLst>
          </p:cNvPr>
          <p:cNvSpPr txBox="1"/>
          <p:nvPr/>
        </p:nvSpPr>
        <p:spPr>
          <a:xfrm>
            <a:off x="4434120" y="1313175"/>
            <a:ext cx="4336881"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de-LU" dirty="0"/>
              <a:t>Verhältnis des Menschen zu seiner Umwelt</a:t>
            </a:r>
            <a:endParaRPr lang="en-US" dirty="0"/>
          </a:p>
        </p:txBody>
      </p:sp>
      <p:sp>
        <p:nvSpPr>
          <p:cNvPr id="9" name="TextBox 8">
            <a:extLst>
              <a:ext uri="{FF2B5EF4-FFF2-40B4-BE49-F238E27FC236}">
                <a16:creationId xmlns:a16="http://schemas.microsoft.com/office/drawing/2014/main" id="{3FD0CEB2-298C-4AD3-BFEB-86FE2B84601D}"/>
              </a:ext>
            </a:extLst>
          </p:cNvPr>
          <p:cNvSpPr txBox="1"/>
          <p:nvPr/>
        </p:nvSpPr>
        <p:spPr>
          <a:xfrm>
            <a:off x="6039749" y="2625518"/>
            <a:ext cx="592559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r>
              <a:rPr lang="de-LU" dirty="0"/>
              <a:t>Frage nach dem Zweck oder Ziel des Lebens im </a:t>
            </a:r>
          </a:p>
          <a:p>
            <a:pPr lvl="0"/>
            <a:r>
              <a:rPr lang="de-LU" dirty="0"/>
              <a:t>Universum</a:t>
            </a:r>
          </a:p>
        </p:txBody>
      </p:sp>
      <p:sp>
        <p:nvSpPr>
          <p:cNvPr id="10" name="TextBox 9">
            <a:extLst>
              <a:ext uri="{FF2B5EF4-FFF2-40B4-BE49-F238E27FC236}">
                <a16:creationId xmlns:a16="http://schemas.microsoft.com/office/drawing/2014/main" id="{3A9ECD92-A9AE-4D18-9E54-4BE1D32549B2}"/>
              </a:ext>
            </a:extLst>
          </p:cNvPr>
          <p:cNvSpPr txBox="1"/>
          <p:nvPr/>
        </p:nvSpPr>
        <p:spPr>
          <a:xfrm>
            <a:off x="1975691" y="2620938"/>
            <a:ext cx="3679461"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de-LU" dirty="0"/>
              <a:t>Frage nach der biologischen Evolution des Lebens</a:t>
            </a:r>
            <a:endParaRPr lang="en-US" dirty="0"/>
          </a:p>
        </p:txBody>
      </p:sp>
      <p:sp>
        <p:nvSpPr>
          <p:cNvPr id="11" name="Arrow: Down 10">
            <a:extLst>
              <a:ext uri="{FF2B5EF4-FFF2-40B4-BE49-F238E27FC236}">
                <a16:creationId xmlns:a16="http://schemas.microsoft.com/office/drawing/2014/main" id="{39573D38-4508-46D2-87E1-95E2947F72D1}"/>
              </a:ext>
            </a:extLst>
          </p:cNvPr>
          <p:cNvSpPr/>
          <p:nvPr/>
        </p:nvSpPr>
        <p:spPr>
          <a:xfrm rot="2553072">
            <a:off x="4830781" y="1758094"/>
            <a:ext cx="438733" cy="84589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A07BF5FF-82E5-4814-92C3-178C22D9D140}"/>
              </a:ext>
            </a:extLst>
          </p:cNvPr>
          <p:cNvSpPr/>
          <p:nvPr/>
        </p:nvSpPr>
        <p:spPr>
          <a:xfrm rot="18816306">
            <a:off x="7974993" y="1752022"/>
            <a:ext cx="438733" cy="84589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49CDEE0-E538-42B7-A4D6-AA1DDD2FA43F}"/>
              </a:ext>
            </a:extLst>
          </p:cNvPr>
          <p:cNvSpPr txBox="1"/>
          <p:nvPr/>
        </p:nvSpPr>
        <p:spPr>
          <a:xfrm>
            <a:off x="6039749" y="4377919"/>
            <a:ext cx="5925592" cy="203132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de-LU" dirty="0"/>
              <a:t>Bestimmung des Menschen selbst:</a:t>
            </a:r>
            <a:endParaRPr lang="en-US" dirty="0"/>
          </a:p>
          <a:p>
            <a:pPr marL="342900" lvl="0" indent="-342900">
              <a:buFont typeface="+mj-lt"/>
              <a:buAutoNum type="arabicPeriod"/>
            </a:pPr>
            <a:r>
              <a:rPr lang="de-LU" dirty="0"/>
              <a:t>Ist das Leben der Menschen durch eine übergeordnete Institution (z.B. Gott) bestimmt?</a:t>
            </a:r>
            <a:endParaRPr lang="en-US" dirty="0"/>
          </a:p>
          <a:p>
            <a:pPr marL="342900" lvl="0" indent="-342900">
              <a:buFont typeface="+mj-lt"/>
              <a:buAutoNum type="arabicPeriod"/>
            </a:pPr>
            <a:r>
              <a:rPr lang="de-LU" dirty="0"/>
              <a:t>Ist das Leben der Menschen durch die Natur bestimmt, z.B. Zweck der Fortpflanzung?</a:t>
            </a:r>
            <a:endParaRPr lang="en-US" dirty="0"/>
          </a:p>
          <a:p>
            <a:pPr marL="342900" lvl="0" indent="-342900">
              <a:buFont typeface="+mj-lt"/>
              <a:buAutoNum type="arabicPeriod"/>
            </a:pPr>
            <a:r>
              <a:rPr lang="de-LU" dirty="0"/>
              <a:t>Ist der Mensch autonom und muss selbst einen Lebensweg bestimmen, den er als sinnvoll erachtet?</a:t>
            </a:r>
            <a:endParaRPr lang="en-US" dirty="0"/>
          </a:p>
        </p:txBody>
      </p:sp>
      <p:sp>
        <p:nvSpPr>
          <p:cNvPr id="24" name="Arrow: Down 23">
            <a:extLst>
              <a:ext uri="{FF2B5EF4-FFF2-40B4-BE49-F238E27FC236}">
                <a16:creationId xmlns:a16="http://schemas.microsoft.com/office/drawing/2014/main" id="{3CCF37B4-C90F-4449-ADE1-4190CDCA1959}"/>
              </a:ext>
            </a:extLst>
          </p:cNvPr>
          <p:cNvSpPr/>
          <p:nvPr/>
        </p:nvSpPr>
        <p:spPr>
          <a:xfrm>
            <a:off x="8432548" y="3411003"/>
            <a:ext cx="438733" cy="84589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85DBD16-DF8E-4C16-A6ED-D64D185F2762}"/>
              </a:ext>
            </a:extLst>
          </p:cNvPr>
          <p:cNvSpPr txBox="1"/>
          <p:nvPr/>
        </p:nvSpPr>
        <p:spPr>
          <a:xfrm>
            <a:off x="8924230" y="3624271"/>
            <a:ext cx="2640466" cy="369332"/>
          </a:xfrm>
          <a:prstGeom prst="rect">
            <a:avLst/>
          </a:prstGeom>
          <a:noFill/>
        </p:spPr>
        <p:txBody>
          <a:bodyPr wrap="none" rtlCol="0">
            <a:spAutoFit/>
          </a:bodyPr>
          <a:lstStyle/>
          <a:p>
            <a:r>
              <a:rPr lang="en-GB" dirty="0" err="1"/>
              <a:t>Philosophische</a:t>
            </a:r>
            <a:r>
              <a:rPr lang="en-GB" dirty="0"/>
              <a:t> </a:t>
            </a:r>
            <a:r>
              <a:rPr lang="en-GB" dirty="0" err="1"/>
              <a:t>Sinnfragen</a:t>
            </a:r>
            <a:endParaRPr lang="en-US" dirty="0"/>
          </a:p>
        </p:txBody>
      </p:sp>
      <p:sp>
        <p:nvSpPr>
          <p:cNvPr id="26" name="Arrow: Down 25">
            <a:extLst>
              <a:ext uri="{FF2B5EF4-FFF2-40B4-BE49-F238E27FC236}">
                <a16:creationId xmlns:a16="http://schemas.microsoft.com/office/drawing/2014/main" id="{383E1BD7-364D-4AB6-8A33-D558408E7258}"/>
              </a:ext>
            </a:extLst>
          </p:cNvPr>
          <p:cNvSpPr/>
          <p:nvPr/>
        </p:nvSpPr>
        <p:spPr>
          <a:xfrm>
            <a:off x="3376688" y="3429000"/>
            <a:ext cx="438733" cy="84589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2E30E79-08B5-4810-A27E-E08F4DDD7247}"/>
              </a:ext>
            </a:extLst>
          </p:cNvPr>
          <p:cNvSpPr txBox="1"/>
          <p:nvPr/>
        </p:nvSpPr>
        <p:spPr>
          <a:xfrm>
            <a:off x="1975690" y="4364989"/>
            <a:ext cx="3679461"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de-LU" dirty="0"/>
              <a:t>Bestimmung des Menschen durch die physikalische Welt</a:t>
            </a:r>
            <a:endParaRPr lang="en-US" dirty="0"/>
          </a:p>
        </p:txBody>
      </p:sp>
      <p:sp>
        <p:nvSpPr>
          <p:cNvPr id="28" name="TextBox 27">
            <a:extLst>
              <a:ext uri="{FF2B5EF4-FFF2-40B4-BE49-F238E27FC236}">
                <a16:creationId xmlns:a16="http://schemas.microsoft.com/office/drawing/2014/main" id="{AE170135-5E2C-4226-B522-0E1FC447D9E7}"/>
              </a:ext>
            </a:extLst>
          </p:cNvPr>
          <p:cNvSpPr txBox="1"/>
          <p:nvPr/>
        </p:nvSpPr>
        <p:spPr>
          <a:xfrm>
            <a:off x="1404534" y="3624271"/>
            <a:ext cx="1923283" cy="369332"/>
          </a:xfrm>
          <a:prstGeom prst="rect">
            <a:avLst/>
          </a:prstGeom>
          <a:noFill/>
        </p:spPr>
        <p:txBody>
          <a:bodyPr wrap="none" rtlCol="0">
            <a:spAutoFit/>
          </a:bodyPr>
          <a:lstStyle/>
          <a:p>
            <a:r>
              <a:rPr lang="en-GB" dirty="0" err="1"/>
              <a:t>Naturwissenschaft</a:t>
            </a:r>
            <a:endParaRPr lang="en-US" dirty="0"/>
          </a:p>
        </p:txBody>
      </p:sp>
    </p:spTree>
    <p:extLst>
      <p:ext uri="{BB962C8B-B14F-4D97-AF65-F5344CB8AC3E}">
        <p14:creationId xmlns:p14="http://schemas.microsoft.com/office/powerpoint/2010/main" val="63054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ppt_x"/>
                                          </p:val>
                                        </p:tav>
                                        <p:tav tm="100000">
                                          <p:val>
                                            <p:strVal val="#ppt_x"/>
                                          </p:val>
                                        </p:tav>
                                      </p:tavLst>
                                    </p:anim>
                                    <p:anim calcmode="lin" valueType="num">
                                      <p:cBhvr additive="base">
                                        <p:cTn id="4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ppt_x"/>
                                          </p:val>
                                        </p:tav>
                                        <p:tav tm="100000">
                                          <p:val>
                                            <p:strVal val="#ppt_x"/>
                                          </p:val>
                                        </p:tav>
                                      </p:tavLst>
                                    </p:anim>
                                    <p:anim calcmode="lin" valueType="num">
                                      <p:cBhvr additive="base">
                                        <p:cTn id="52" dur="500" fill="hold"/>
                                        <p:tgtEl>
                                          <p:spTgt spid="2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 grpId="0" animBg="1"/>
      <p:bldP spid="10" grpId="0" animBg="1"/>
      <p:bldP spid="11" grpId="0" animBg="1"/>
      <p:bldP spid="22" grpId="0" animBg="1"/>
      <p:bldP spid="12" grpId="0" animBg="1"/>
      <p:bldP spid="24" grpId="0" animBg="1"/>
      <p:bldP spid="13" grpId="0"/>
      <p:bldP spid="26" grpId="0" animBg="1"/>
      <p:bldP spid="27" grpId="0" animBg="1"/>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picture containing sky, day&#10;&#10;Description automatically generated">
            <a:extLst>
              <a:ext uri="{FF2B5EF4-FFF2-40B4-BE49-F238E27FC236}">
                <a16:creationId xmlns:a16="http://schemas.microsoft.com/office/drawing/2014/main" id="{BB08EC1D-2217-44A4-BE37-19F898763CF2}"/>
              </a:ext>
            </a:extLst>
          </p:cNvPr>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saturation sat="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544" y="119049"/>
            <a:ext cx="12192001" cy="6858000"/>
          </a:xfrm>
          <a:prstGeom prst="rect">
            <a:avLst/>
          </a:prstGeom>
          <a:noFill/>
        </p:spPr>
      </p:pic>
      <p:grpSp>
        <p:nvGrpSpPr>
          <p:cNvPr id="5" name="Group 4">
            <a:extLst>
              <a:ext uri="{FF2B5EF4-FFF2-40B4-BE49-F238E27FC236}">
                <a16:creationId xmlns:a16="http://schemas.microsoft.com/office/drawing/2014/main" id="{621D06D6-E6E5-4CCB-963D-2FFEBFB94627}"/>
              </a:ext>
            </a:extLst>
          </p:cNvPr>
          <p:cNvGrpSpPr/>
          <p:nvPr/>
        </p:nvGrpSpPr>
        <p:grpSpPr>
          <a:xfrm>
            <a:off x="0" y="9168"/>
            <a:ext cx="12192000" cy="6867164"/>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4298356" cy="369332"/>
          </a:xfrm>
          <a:prstGeom prst="rect">
            <a:avLst/>
          </a:prstGeom>
          <a:noFill/>
        </p:spPr>
        <p:txBody>
          <a:bodyPr wrap="none" rtlCol="0">
            <a:spAutoFit/>
          </a:bodyPr>
          <a:lstStyle/>
          <a:p>
            <a:r>
              <a:rPr lang="en-GB" dirty="0">
                <a:solidFill>
                  <a:schemeClr val="bg1"/>
                </a:solidFill>
                <a:latin typeface="+mj-lt"/>
              </a:rPr>
              <a:t>Was </a:t>
            </a:r>
            <a:r>
              <a:rPr lang="en-GB" dirty="0" err="1">
                <a:solidFill>
                  <a:schemeClr val="bg1"/>
                </a:solidFill>
                <a:latin typeface="+mj-lt"/>
              </a:rPr>
              <a:t>ist</a:t>
            </a:r>
            <a:r>
              <a:rPr lang="en-GB" dirty="0">
                <a:solidFill>
                  <a:schemeClr val="bg1"/>
                </a:solidFill>
                <a:latin typeface="+mj-lt"/>
              </a:rPr>
              <a:t> Philosophie? – Die </a:t>
            </a:r>
            <a:r>
              <a:rPr lang="en-GB" dirty="0" err="1">
                <a:solidFill>
                  <a:schemeClr val="bg1"/>
                </a:solidFill>
                <a:latin typeface="+mj-lt"/>
              </a:rPr>
              <a:t>Frage</a:t>
            </a:r>
            <a:r>
              <a:rPr lang="en-GB" dirty="0">
                <a:solidFill>
                  <a:schemeClr val="bg1"/>
                </a:solidFill>
                <a:latin typeface="+mj-lt"/>
              </a:rPr>
              <a:t> des Lebens</a:t>
            </a:r>
            <a:endParaRPr lang="en-US" dirty="0">
              <a:solidFill>
                <a:schemeClr val="bg1"/>
              </a:solidFill>
              <a:latin typeface="+mj-lt"/>
            </a:endParaRPr>
          </a:p>
        </p:txBody>
      </p:sp>
      <p:sp>
        <p:nvSpPr>
          <p:cNvPr id="4" name="TextBox 3">
            <a:extLst>
              <a:ext uri="{FF2B5EF4-FFF2-40B4-BE49-F238E27FC236}">
                <a16:creationId xmlns:a16="http://schemas.microsoft.com/office/drawing/2014/main" id="{189CD9DA-1DE3-403B-8B14-6A05E6569063}"/>
              </a:ext>
            </a:extLst>
          </p:cNvPr>
          <p:cNvSpPr txBox="1"/>
          <p:nvPr/>
        </p:nvSpPr>
        <p:spPr>
          <a:xfrm>
            <a:off x="1401916" y="784309"/>
            <a:ext cx="10144739" cy="425501"/>
          </a:xfrm>
          <a:prstGeom prst="rect">
            <a:avLst/>
          </a:prstGeom>
          <a:noFill/>
        </p:spPr>
        <p:txBody>
          <a:bodyPr wrap="square" rtlCol="0">
            <a:spAutoFit/>
          </a:bodyPr>
          <a:lstStyle/>
          <a:p>
            <a:pPr>
              <a:lnSpc>
                <a:spcPct val="115000"/>
              </a:lnSpc>
              <a:spcAft>
                <a:spcPts val="1000"/>
              </a:spcAft>
            </a:pPr>
            <a:r>
              <a:rPr lang="de-LU" sz="2000" dirty="0">
                <a:effectLst/>
                <a:latin typeface="Calibri" panose="020F0502020204030204" pitchFamily="34" charset="0"/>
                <a:ea typeface="Calibri" panose="020F0502020204030204" pitchFamily="34" charset="0"/>
                <a:cs typeface="Times New Roman" panose="02020603050405020304" pitchFamily="18" charset="0"/>
              </a:rPr>
              <a:t>Problem der Frage: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F0A6FA6-4B22-414D-89F2-42169924F2FD}"/>
              </a:ext>
            </a:extLst>
          </p:cNvPr>
          <p:cNvSpPr txBox="1"/>
          <p:nvPr/>
        </p:nvSpPr>
        <p:spPr>
          <a:xfrm>
            <a:off x="2551998" y="2165578"/>
            <a:ext cx="2899296"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de-LU" sz="1800" dirty="0">
                <a:effectLst/>
                <a:latin typeface="Calibri" panose="020F0502020204030204" pitchFamily="34" charset="0"/>
                <a:ea typeface="Calibri" panose="020F0502020204030204" pitchFamily="34" charset="0"/>
                <a:cs typeface="Times New Roman" panose="02020603050405020304" pitchFamily="18" charset="0"/>
              </a:rPr>
              <a:t>Gibt es eine allgemeine, klare Definition von „Sinn“?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C8477D7-9658-4B82-BF7C-1AFD1E4E2741}"/>
              </a:ext>
            </a:extLst>
          </p:cNvPr>
          <p:cNvSpPr txBox="1"/>
          <p:nvPr/>
        </p:nvSpPr>
        <p:spPr>
          <a:xfrm>
            <a:off x="8213901" y="2165577"/>
            <a:ext cx="2347011"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de-LU" sz="1800" dirty="0">
                <a:effectLst/>
                <a:latin typeface="Calibri" panose="020F0502020204030204" pitchFamily="34" charset="0"/>
                <a:ea typeface="Calibri" panose="020F0502020204030204" pitchFamily="34" charset="0"/>
                <a:cs typeface="Times New Roman" panose="02020603050405020304" pitchFamily="18" charset="0"/>
              </a:rPr>
              <a:t>Wie ist „Leben“ zu definieren?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315B883-9BF2-4F9D-B36D-3932976BDF89}"/>
              </a:ext>
            </a:extLst>
          </p:cNvPr>
          <p:cNvSpPr txBox="1"/>
          <p:nvPr/>
        </p:nvSpPr>
        <p:spPr>
          <a:xfrm>
            <a:off x="1401917" y="5027430"/>
            <a:ext cx="10364346" cy="115570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342900" lvl="0" indent="-342900">
              <a:lnSpc>
                <a:spcPct val="115000"/>
              </a:lnSpc>
              <a:buFont typeface="Wingdings" panose="05000000000000000000" pitchFamily="2" charset="2"/>
              <a:buChar char=""/>
            </a:pPr>
            <a:r>
              <a:rPr lang="de-LU" sz="1800" dirty="0">
                <a:effectLst/>
                <a:latin typeface="Calibri" panose="020F0502020204030204" pitchFamily="34" charset="0"/>
                <a:ea typeface="Calibri" panose="020F0502020204030204" pitchFamily="34" charset="0"/>
                <a:cs typeface="Times New Roman" panose="02020603050405020304" pitchFamily="18" charset="0"/>
              </a:rPr>
              <a:t>Eine Antwort verstehen, bedeutet auch die Frage zu verstehen.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Wingdings" panose="05000000000000000000" pitchFamily="2" charset="2"/>
              <a:buChar char=""/>
            </a:pPr>
            <a:r>
              <a:rPr lang="de-LU" sz="1800" dirty="0">
                <a:effectLst/>
                <a:latin typeface="Calibri" panose="020F0502020204030204" pitchFamily="34" charset="0"/>
                <a:ea typeface="Calibri" panose="020F0502020204030204" pitchFamily="34" charset="0"/>
                <a:cs typeface="Times New Roman" panose="02020603050405020304" pitchFamily="18" charset="0"/>
              </a:rPr>
              <a:t>Die Antwort auf eine Frage liegt auch immer in der Fragestellung.</a:t>
            </a:r>
          </a:p>
          <a:p>
            <a:pPr>
              <a:lnSpc>
                <a:spcPct val="115000"/>
              </a:lnSpc>
              <a:spcAft>
                <a:spcPts val="1000"/>
              </a:spcAft>
            </a:pPr>
            <a:r>
              <a:rPr lang="de-LU"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LU" sz="1800" dirty="0">
                <a:effectLst/>
                <a:latin typeface="Calibri" panose="020F0502020204030204" pitchFamily="34" charset="0"/>
                <a:ea typeface="Calibri" panose="020F0502020204030204" pitchFamily="34" charset="0"/>
                <a:cs typeface="Times New Roman" panose="02020603050405020304" pitchFamily="18" charset="0"/>
              </a:rPr>
              <a:t>Die Suche nach der Frage ist genau so schwierig, wie die Suche nach der Antwort</a:t>
            </a:r>
            <a:endParaRPr lang="en-US" dirty="0"/>
          </a:p>
        </p:txBody>
      </p:sp>
      <p:sp>
        <p:nvSpPr>
          <p:cNvPr id="14" name="TextBox 13">
            <a:extLst>
              <a:ext uri="{FF2B5EF4-FFF2-40B4-BE49-F238E27FC236}">
                <a16:creationId xmlns:a16="http://schemas.microsoft.com/office/drawing/2014/main" id="{41174CF0-DCB6-4DB6-AFFC-3914D44699FF}"/>
              </a:ext>
            </a:extLst>
          </p:cNvPr>
          <p:cNvSpPr txBox="1"/>
          <p:nvPr/>
        </p:nvSpPr>
        <p:spPr>
          <a:xfrm>
            <a:off x="3714361" y="1286347"/>
            <a:ext cx="2169953" cy="461665"/>
          </a:xfrm>
          <a:prstGeom prst="rect">
            <a:avLst/>
          </a:prstGeom>
          <a:noFill/>
        </p:spPr>
        <p:txBody>
          <a:bodyPr wrap="none" rtlCol="0">
            <a:spAutoFit/>
          </a:bodyPr>
          <a:lstStyle/>
          <a:p>
            <a:r>
              <a:rPr lang="en-GB" sz="2400" dirty="0" err="1"/>
              <a:t>Frage</a:t>
            </a:r>
            <a:r>
              <a:rPr lang="en-GB" sz="2400" dirty="0"/>
              <a:t> </a:t>
            </a:r>
            <a:r>
              <a:rPr lang="en-GB" sz="2400" dirty="0" err="1"/>
              <a:t>nach</a:t>
            </a:r>
            <a:r>
              <a:rPr lang="en-GB" sz="2400" dirty="0"/>
              <a:t> </a:t>
            </a:r>
            <a:r>
              <a:rPr lang="en-GB" sz="2400" dirty="0" err="1"/>
              <a:t>dem</a:t>
            </a:r>
            <a:endParaRPr lang="en-US" sz="2400" dirty="0"/>
          </a:p>
        </p:txBody>
      </p:sp>
      <p:sp>
        <p:nvSpPr>
          <p:cNvPr id="29" name="TextBox 28">
            <a:extLst>
              <a:ext uri="{FF2B5EF4-FFF2-40B4-BE49-F238E27FC236}">
                <a16:creationId xmlns:a16="http://schemas.microsoft.com/office/drawing/2014/main" id="{DEFC94C8-C082-4DFB-AB73-A360F913BE4C}"/>
              </a:ext>
            </a:extLst>
          </p:cNvPr>
          <p:cNvSpPr txBox="1"/>
          <p:nvPr/>
        </p:nvSpPr>
        <p:spPr>
          <a:xfrm>
            <a:off x="5913058" y="1286347"/>
            <a:ext cx="720069"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GB" sz="2400" dirty="0"/>
              <a:t>Sinn</a:t>
            </a:r>
            <a:endParaRPr lang="en-US" sz="2400" dirty="0"/>
          </a:p>
        </p:txBody>
      </p:sp>
      <p:sp>
        <p:nvSpPr>
          <p:cNvPr id="30" name="TextBox 29">
            <a:extLst>
              <a:ext uri="{FF2B5EF4-FFF2-40B4-BE49-F238E27FC236}">
                <a16:creationId xmlns:a16="http://schemas.microsoft.com/office/drawing/2014/main" id="{EC734DEE-A8F4-4648-9655-318C71E639F3}"/>
              </a:ext>
            </a:extLst>
          </p:cNvPr>
          <p:cNvSpPr txBox="1"/>
          <p:nvPr/>
        </p:nvSpPr>
        <p:spPr>
          <a:xfrm>
            <a:off x="6661871" y="1286348"/>
            <a:ext cx="620683" cy="461665"/>
          </a:xfrm>
          <a:prstGeom prst="rect">
            <a:avLst/>
          </a:prstGeom>
          <a:noFill/>
        </p:spPr>
        <p:txBody>
          <a:bodyPr wrap="none" rtlCol="0">
            <a:spAutoFit/>
          </a:bodyPr>
          <a:lstStyle/>
          <a:p>
            <a:r>
              <a:rPr lang="en-GB" sz="2400" dirty="0"/>
              <a:t>des</a:t>
            </a:r>
            <a:endParaRPr lang="en-US" sz="2400" dirty="0"/>
          </a:p>
        </p:txBody>
      </p:sp>
      <p:sp>
        <p:nvSpPr>
          <p:cNvPr id="31" name="TextBox 30">
            <a:extLst>
              <a:ext uri="{FF2B5EF4-FFF2-40B4-BE49-F238E27FC236}">
                <a16:creationId xmlns:a16="http://schemas.microsoft.com/office/drawing/2014/main" id="{DE631703-B95F-4DCB-B232-D53946AE84BD}"/>
              </a:ext>
            </a:extLst>
          </p:cNvPr>
          <p:cNvSpPr txBox="1"/>
          <p:nvPr/>
        </p:nvSpPr>
        <p:spPr>
          <a:xfrm>
            <a:off x="7359061" y="1288372"/>
            <a:ext cx="1066318" cy="461665"/>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GB" sz="2400" dirty="0"/>
              <a:t>Lebens</a:t>
            </a:r>
            <a:endParaRPr lang="en-US" sz="2400" dirty="0"/>
          </a:p>
        </p:txBody>
      </p:sp>
      <p:cxnSp>
        <p:nvCxnSpPr>
          <p:cNvPr id="16" name="Connector: Curved 15">
            <a:extLst>
              <a:ext uri="{FF2B5EF4-FFF2-40B4-BE49-F238E27FC236}">
                <a16:creationId xmlns:a16="http://schemas.microsoft.com/office/drawing/2014/main" id="{7B3C4A4A-FDCC-4541-9F00-85C9ABFAA9A5}"/>
              </a:ext>
            </a:extLst>
          </p:cNvPr>
          <p:cNvCxnSpPr>
            <a:stCxn id="29" idx="2"/>
            <a:endCxn id="6" idx="0"/>
          </p:cNvCxnSpPr>
          <p:nvPr/>
        </p:nvCxnSpPr>
        <p:spPr>
          <a:xfrm rot="5400000">
            <a:off x="4928587" y="821072"/>
            <a:ext cx="417566" cy="2271447"/>
          </a:xfrm>
          <a:prstGeom prst="curvedConnector3">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1" name="Connector: Curved 20">
            <a:extLst>
              <a:ext uri="{FF2B5EF4-FFF2-40B4-BE49-F238E27FC236}">
                <a16:creationId xmlns:a16="http://schemas.microsoft.com/office/drawing/2014/main" id="{1C71EAA1-758D-4708-895F-8A9A04378EF4}"/>
              </a:ext>
            </a:extLst>
          </p:cNvPr>
          <p:cNvCxnSpPr>
            <a:stCxn id="31" idx="2"/>
            <a:endCxn id="7" idx="0"/>
          </p:cNvCxnSpPr>
          <p:nvPr/>
        </p:nvCxnSpPr>
        <p:spPr>
          <a:xfrm rot="16200000" flipH="1">
            <a:off x="8432043" y="1210213"/>
            <a:ext cx="415540" cy="1495187"/>
          </a:xfrm>
          <a:prstGeom prst="curvedConnector3">
            <a:avLst/>
          </a:prstGeom>
          <a:ln w="19050">
            <a:tailEnd type="triangle"/>
          </a:ln>
        </p:spPr>
        <p:style>
          <a:lnRef idx="1">
            <a:schemeClr val="accent6"/>
          </a:lnRef>
          <a:fillRef idx="0">
            <a:schemeClr val="accent6"/>
          </a:fillRef>
          <a:effectRef idx="0">
            <a:schemeClr val="accent6"/>
          </a:effectRef>
          <a:fontRef idx="minor">
            <a:schemeClr val="tx1"/>
          </a:fontRef>
        </p:style>
      </p:cxnSp>
      <p:pic>
        <p:nvPicPr>
          <p:cNvPr id="33" name="Picture 32" descr="A picture containing cake, decorated, colorful, close&#10;&#10;Description automatically generated">
            <a:extLst>
              <a:ext uri="{FF2B5EF4-FFF2-40B4-BE49-F238E27FC236}">
                <a16:creationId xmlns:a16="http://schemas.microsoft.com/office/drawing/2014/main" id="{C555281E-F575-401A-B6F2-857C1513FC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0121" y="2993045"/>
            <a:ext cx="1495126" cy="1501107"/>
          </a:xfrm>
          <a:prstGeom prst="rect">
            <a:avLst/>
          </a:prstGeom>
        </p:spPr>
      </p:pic>
      <p:pic>
        <p:nvPicPr>
          <p:cNvPr id="25" name="Picture 24">
            <a:extLst>
              <a:ext uri="{FF2B5EF4-FFF2-40B4-BE49-F238E27FC236}">
                <a16:creationId xmlns:a16="http://schemas.microsoft.com/office/drawing/2014/main" id="{A89AFE56-1D50-48C8-A71C-EC5FAA2E6D42}"/>
              </a:ext>
            </a:extLst>
          </p:cNvPr>
          <p:cNvPicPr>
            <a:picLocks noChangeAspect="1"/>
          </p:cNvPicPr>
          <p:nvPr/>
        </p:nvPicPr>
        <p:blipFill>
          <a:blip r:embed="rId5"/>
          <a:stretch>
            <a:fillRect/>
          </a:stretch>
        </p:blipFill>
        <p:spPr>
          <a:xfrm>
            <a:off x="4527262" y="3695060"/>
            <a:ext cx="7239000" cy="885825"/>
          </a:xfrm>
          <a:prstGeom prst="rect">
            <a:avLst/>
          </a:prstGeom>
          <a:ln>
            <a:solidFill>
              <a:schemeClr val="tx1"/>
            </a:solidFill>
          </a:ln>
        </p:spPr>
      </p:pic>
    </p:spTree>
    <p:extLst>
      <p:ext uri="{BB962C8B-B14F-4D97-AF65-F5344CB8AC3E}">
        <p14:creationId xmlns:p14="http://schemas.microsoft.com/office/powerpoint/2010/main" val="219839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 group of people sitting around a table&#10;&#10;Description automatically generated with medium confidence">
            <a:extLst>
              <a:ext uri="{FF2B5EF4-FFF2-40B4-BE49-F238E27FC236}">
                <a16:creationId xmlns:a16="http://schemas.microsoft.com/office/drawing/2014/main" id="{30679468-67AE-4C2A-B1C8-634BB037E4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66"/>
            <a:ext cx="12186457" cy="6858000"/>
          </a:xfrm>
          <a:prstGeom prst="rect">
            <a:avLst/>
          </a:prstGeom>
          <a:noFill/>
        </p:spPr>
      </p:pic>
      <p:grpSp>
        <p:nvGrpSpPr>
          <p:cNvPr id="5" name="Group 4">
            <a:extLst>
              <a:ext uri="{FF2B5EF4-FFF2-40B4-BE49-F238E27FC236}">
                <a16:creationId xmlns:a16="http://schemas.microsoft.com/office/drawing/2014/main" id="{621D06D6-E6E5-4CCB-963D-2FFEBFB94627}"/>
              </a:ext>
            </a:extLst>
          </p:cNvPr>
          <p:cNvGrpSpPr/>
          <p:nvPr/>
        </p:nvGrpSpPr>
        <p:grpSpPr>
          <a:xfrm>
            <a:off x="0" y="9168"/>
            <a:ext cx="12192000" cy="6867164"/>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4298356" cy="369332"/>
          </a:xfrm>
          <a:prstGeom prst="rect">
            <a:avLst/>
          </a:prstGeom>
          <a:noFill/>
        </p:spPr>
        <p:txBody>
          <a:bodyPr wrap="none" rtlCol="0">
            <a:spAutoFit/>
          </a:bodyPr>
          <a:lstStyle/>
          <a:p>
            <a:r>
              <a:rPr lang="en-GB" dirty="0">
                <a:solidFill>
                  <a:schemeClr val="bg1"/>
                </a:solidFill>
                <a:latin typeface="+mj-lt"/>
              </a:rPr>
              <a:t>Was </a:t>
            </a:r>
            <a:r>
              <a:rPr lang="en-GB" dirty="0" err="1">
                <a:solidFill>
                  <a:schemeClr val="bg1"/>
                </a:solidFill>
                <a:latin typeface="+mj-lt"/>
              </a:rPr>
              <a:t>ist</a:t>
            </a:r>
            <a:r>
              <a:rPr lang="en-GB" dirty="0">
                <a:solidFill>
                  <a:schemeClr val="bg1"/>
                </a:solidFill>
                <a:latin typeface="+mj-lt"/>
              </a:rPr>
              <a:t> Philosophie? – Die </a:t>
            </a:r>
            <a:r>
              <a:rPr lang="en-GB" dirty="0" err="1">
                <a:solidFill>
                  <a:schemeClr val="bg1"/>
                </a:solidFill>
                <a:latin typeface="+mj-lt"/>
              </a:rPr>
              <a:t>Frage</a:t>
            </a:r>
            <a:r>
              <a:rPr lang="en-GB" dirty="0">
                <a:solidFill>
                  <a:schemeClr val="bg1"/>
                </a:solidFill>
                <a:latin typeface="+mj-lt"/>
              </a:rPr>
              <a:t> des Lebens</a:t>
            </a:r>
            <a:endParaRPr lang="en-US" dirty="0">
              <a:solidFill>
                <a:schemeClr val="bg1"/>
              </a:solidFill>
              <a:latin typeface="+mj-lt"/>
            </a:endParaRPr>
          </a:p>
        </p:txBody>
      </p:sp>
      <p:sp>
        <p:nvSpPr>
          <p:cNvPr id="4" name="TextBox 3">
            <a:extLst>
              <a:ext uri="{FF2B5EF4-FFF2-40B4-BE49-F238E27FC236}">
                <a16:creationId xmlns:a16="http://schemas.microsoft.com/office/drawing/2014/main" id="{189CD9DA-1DE3-403B-8B14-6A05E6569063}"/>
              </a:ext>
            </a:extLst>
          </p:cNvPr>
          <p:cNvSpPr txBox="1"/>
          <p:nvPr/>
        </p:nvSpPr>
        <p:spPr>
          <a:xfrm>
            <a:off x="1401916" y="3404411"/>
            <a:ext cx="10037895" cy="425501"/>
          </a:xfrm>
          <a:prstGeom prst="rect">
            <a:avLst/>
          </a:prstGeom>
          <a:solidFill>
            <a:srgbClr val="FFFFFF">
              <a:alpha val="30196"/>
            </a:srgbClr>
          </a:solidFill>
        </p:spPr>
        <p:txBody>
          <a:bodyPr wrap="square" rtlCol="0">
            <a:spAutoFit/>
          </a:bodyPr>
          <a:lstStyle/>
          <a:p>
            <a:pPr>
              <a:lnSpc>
                <a:spcPct val="115000"/>
              </a:lnSpc>
              <a:spcAft>
                <a:spcPts val="1000"/>
              </a:spcAft>
            </a:pPr>
            <a:r>
              <a:rPr lang="de-LU" sz="2000" dirty="0">
                <a:effectLst/>
                <a:latin typeface="Calibri" panose="020F0502020204030204" pitchFamily="34" charset="0"/>
                <a:ea typeface="Calibri" panose="020F0502020204030204" pitchFamily="34" charset="0"/>
                <a:cs typeface="Times New Roman" panose="02020603050405020304" pitchFamily="18" charset="0"/>
              </a:rPr>
              <a:t>Diskussion: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DE631703-B95F-4DCB-B232-D53946AE84BD}"/>
              </a:ext>
            </a:extLst>
          </p:cNvPr>
          <p:cNvSpPr txBox="1"/>
          <p:nvPr/>
        </p:nvSpPr>
        <p:spPr>
          <a:xfrm>
            <a:off x="1401916" y="4103465"/>
            <a:ext cx="10037895" cy="1891287"/>
          </a:xfrm>
          <a:prstGeom prst="rect">
            <a:avLst/>
          </a:prstGeom>
          <a:solidFill>
            <a:srgbClr val="FFFFFF">
              <a:alpha val="69804"/>
            </a:srgb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342900" indent="-342900">
              <a:lnSpc>
                <a:spcPct val="150000"/>
              </a:lnSpc>
              <a:buFont typeface="+mj-lt"/>
              <a:buAutoNum type="arabicPeriod"/>
            </a:pPr>
            <a:r>
              <a:rPr lang="lb-LU" sz="2000" b="1" dirty="0"/>
              <a:t>Kann es </a:t>
            </a:r>
            <a:r>
              <a:rPr lang="lb-LU" sz="2000" b="1" dirty="0" err="1"/>
              <a:t>eine</a:t>
            </a:r>
            <a:r>
              <a:rPr lang="lb-LU" sz="2000" b="1" dirty="0"/>
              <a:t> </a:t>
            </a:r>
            <a:r>
              <a:rPr lang="lb-LU" sz="2000" b="1" dirty="0" err="1"/>
              <a:t>allgemeingültige</a:t>
            </a:r>
            <a:r>
              <a:rPr lang="lb-LU" sz="2000" b="1" dirty="0"/>
              <a:t> </a:t>
            </a:r>
            <a:r>
              <a:rPr lang="lb-LU" sz="2000" b="1" dirty="0" err="1"/>
              <a:t>Antwort</a:t>
            </a:r>
            <a:r>
              <a:rPr lang="lb-LU" sz="2000" b="1" dirty="0"/>
              <a:t> </a:t>
            </a:r>
            <a:r>
              <a:rPr lang="lb-LU" sz="2000" b="1" dirty="0" err="1"/>
              <a:t>auf</a:t>
            </a:r>
            <a:r>
              <a:rPr lang="lb-LU" sz="2000" b="1" dirty="0"/>
              <a:t> </a:t>
            </a:r>
            <a:r>
              <a:rPr lang="lb-LU" sz="2000" b="1" dirty="0" err="1"/>
              <a:t>Sinnfragen</a:t>
            </a:r>
            <a:r>
              <a:rPr lang="lb-LU" sz="2000" b="1" dirty="0"/>
              <a:t> </a:t>
            </a:r>
            <a:r>
              <a:rPr lang="lb-LU" sz="2000" b="1" dirty="0" err="1"/>
              <a:t>geben</a:t>
            </a:r>
            <a:r>
              <a:rPr lang="lb-LU" sz="2000" b="1" dirty="0"/>
              <a:t>?</a:t>
            </a:r>
            <a:endParaRPr lang="en-US" sz="2000" b="1" dirty="0"/>
          </a:p>
          <a:p>
            <a:pPr marL="342900" lvl="0" indent="-342900">
              <a:lnSpc>
                <a:spcPct val="150000"/>
              </a:lnSpc>
              <a:buFont typeface="+mj-lt"/>
              <a:buAutoNum type="arabicPeriod"/>
            </a:pPr>
            <a:r>
              <a:rPr lang="lb-LU" sz="2000" b="1" dirty="0" err="1"/>
              <a:t>Was</a:t>
            </a:r>
            <a:r>
              <a:rPr lang="lb-LU" sz="2000" b="1" dirty="0"/>
              <a:t> </a:t>
            </a:r>
            <a:r>
              <a:rPr lang="lb-LU" sz="2000" b="1" dirty="0" err="1"/>
              <a:t>ist</a:t>
            </a:r>
            <a:r>
              <a:rPr lang="lb-LU" sz="2000" b="1" dirty="0"/>
              <a:t> </a:t>
            </a:r>
            <a:r>
              <a:rPr lang="lb-LU" sz="2000" b="1" dirty="0" err="1"/>
              <a:t>wichtiger</a:t>
            </a:r>
            <a:r>
              <a:rPr lang="lb-LU" sz="2000" b="1" dirty="0"/>
              <a:t>, </a:t>
            </a:r>
            <a:r>
              <a:rPr lang="lb-LU" sz="2000" b="1" dirty="0" err="1"/>
              <a:t>die</a:t>
            </a:r>
            <a:r>
              <a:rPr lang="lb-LU" sz="2000" b="1" dirty="0"/>
              <a:t> </a:t>
            </a:r>
            <a:r>
              <a:rPr lang="lb-LU" sz="2000" b="1" dirty="0" err="1"/>
              <a:t>Antwort</a:t>
            </a:r>
            <a:r>
              <a:rPr lang="lb-LU" sz="2000" b="1" dirty="0"/>
              <a:t> oder </a:t>
            </a:r>
            <a:r>
              <a:rPr lang="lb-LU" sz="2000" b="1" dirty="0" err="1"/>
              <a:t>die</a:t>
            </a:r>
            <a:r>
              <a:rPr lang="lb-LU" sz="2000" b="1" dirty="0"/>
              <a:t> </a:t>
            </a:r>
            <a:r>
              <a:rPr lang="lb-LU" sz="2000" b="1" dirty="0" err="1"/>
              <a:t>Frage</a:t>
            </a:r>
            <a:r>
              <a:rPr lang="lb-LU" sz="2000" b="1" dirty="0"/>
              <a:t>?</a:t>
            </a:r>
            <a:endParaRPr lang="en-US" sz="2000" b="1" dirty="0"/>
          </a:p>
          <a:p>
            <a:pPr marL="342900" lvl="0" indent="-342900">
              <a:lnSpc>
                <a:spcPct val="150000"/>
              </a:lnSpc>
              <a:buFont typeface="+mj-lt"/>
              <a:buAutoNum type="arabicPeriod"/>
            </a:pPr>
            <a:r>
              <a:rPr lang="lb-LU" sz="2000" b="1" dirty="0" err="1"/>
              <a:t>Was</a:t>
            </a:r>
            <a:r>
              <a:rPr lang="lb-LU" sz="2000" b="1" dirty="0"/>
              <a:t> </a:t>
            </a:r>
            <a:r>
              <a:rPr lang="lb-LU" sz="2000" b="1" dirty="0" err="1"/>
              <a:t>meint</a:t>
            </a:r>
            <a:r>
              <a:rPr lang="lb-LU" sz="2000" b="1" dirty="0"/>
              <a:t> </a:t>
            </a:r>
            <a:r>
              <a:rPr lang="lb-LU" sz="2000" b="1" dirty="0" err="1"/>
              <a:t>ihr</a:t>
            </a:r>
            <a:r>
              <a:rPr lang="lb-LU" sz="2000" b="1" dirty="0"/>
              <a:t>, </a:t>
            </a:r>
            <a:r>
              <a:rPr lang="lb-LU" sz="2000" b="1" dirty="0" err="1"/>
              <a:t>ist</a:t>
            </a:r>
            <a:r>
              <a:rPr lang="lb-LU" sz="2000" b="1" dirty="0"/>
              <a:t> </a:t>
            </a:r>
            <a:r>
              <a:rPr lang="lb-LU" sz="2000" b="1" dirty="0" err="1"/>
              <a:t>unser</a:t>
            </a:r>
            <a:r>
              <a:rPr lang="lb-LU" sz="2000" b="1" dirty="0"/>
              <a:t> </a:t>
            </a:r>
            <a:r>
              <a:rPr lang="lb-LU" sz="2000" b="1" dirty="0" err="1"/>
              <a:t>Lebenssinn</a:t>
            </a:r>
            <a:r>
              <a:rPr lang="lb-LU" sz="2000" b="1" dirty="0"/>
              <a:t> </a:t>
            </a:r>
            <a:r>
              <a:rPr lang="lb-LU" sz="2000" b="1" dirty="0" err="1"/>
              <a:t>zielgerichtet</a:t>
            </a:r>
            <a:r>
              <a:rPr lang="lb-LU" sz="2000" b="1" dirty="0"/>
              <a:t>, </a:t>
            </a:r>
            <a:r>
              <a:rPr lang="lb-LU" sz="2000" b="1" dirty="0" err="1"/>
              <a:t>göttlich</a:t>
            </a:r>
            <a:r>
              <a:rPr lang="lb-LU" sz="2000" b="1" dirty="0"/>
              <a:t> </a:t>
            </a:r>
            <a:r>
              <a:rPr lang="lb-LU" sz="2000" b="1" dirty="0" err="1"/>
              <a:t>besimmt</a:t>
            </a:r>
            <a:r>
              <a:rPr lang="lb-LU" sz="2000" b="1" dirty="0"/>
              <a:t> oder </a:t>
            </a:r>
            <a:r>
              <a:rPr lang="lb-LU" sz="2000" b="1" dirty="0" err="1"/>
              <a:t>lediglich</a:t>
            </a:r>
            <a:r>
              <a:rPr lang="lb-LU" sz="2000" b="1" dirty="0"/>
              <a:t> individuell </a:t>
            </a:r>
            <a:r>
              <a:rPr lang="lb-LU" sz="2000" b="1" dirty="0" err="1"/>
              <a:t>bestimmbar</a:t>
            </a:r>
            <a:r>
              <a:rPr lang="lb-LU" sz="2000" b="1" dirty="0"/>
              <a:t>?  </a:t>
            </a:r>
            <a:endParaRPr lang="en-US" sz="2000" b="1" dirty="0"/>
          </a:p>
        </p:txBody>
      </p:sp>
    </p:spTree>
    <p:extLst>
      <p:ext uri="{BB962C8B-B14F-4D97-AF65-F5344CB8AC3E}">
        <p14:creationId xmlns:p14="http://schemas.microsoft.com/office/powerpoint/2010/main" val="9475847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1333</TotalTime>
  <Words>1924</Words>
  <Application>Microsoft Office PowerPoint</Application>
  <PresentationFormat>Widescreen</PresentationFormat>
  <Paragraphs>242</Paragraphs>
  <Slides>20</Slides>
  <Notes>0</Notes>
  <HiddenSlides>0</HiddenSlides>
  <MMClips>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BRÜCHER</dc:creator>
  <cp:lastModifiedBy>BRÜCHER Patrick</cp:lastModifiedBy>
  <cp:revision>40</cp:revision>
  <dcterms:created xsi:type="dcterms:W3CDTF">2021-09-19T14:56:00Z</dcterms:created>
  <dcterms:modified xsi:type="dcterms:W3CDTF">2022-09-28T08:17:09Z</dcterms:modified>
</cp:coreProperties>
</file>